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24A5D"/>
    <a:srgbClr val="FF3C3C"/>
    <a:srgbClr val="F9FB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544" autoAdjust="0"/>
    <p:restoredTop sz="94631"/>
  </p:normalViewPr>
  <p:slideViewPr>
    <p:cSldViewPr snapToGrid="0" snapToObjects="1">
      <p:cViewPr>
        <p:scale>
          <a:sx n="95" d="100"/>
          <a:sy n="95" d="100"/>
        </p:scale>
        <p:origin x="1098" y="-3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1FF7F-6BC3-A543-AE31-1806ADB60B6A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F4468-72A2-E24E-A42C-3E9B11589AB1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1FF7F-6BC3-A543-AE31-1806ADB60B6A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F4468-72A2-E24E-A42C-3E9B11589AB1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1FF7F-6BC3-A543-AE31-1806ADB60B6A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F4468-72A2-E24E-A42C-3E9B11589AB1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1FF7F-6BC3-A543-AE31-1806ADB60B6A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F4468-72A2-E24E-A42C-3E9B11589AB1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1FF7F-6BC3-A543-AE31-1806ADB60B6A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F4468-72A2-E24E-A42C-3E9B11589AB1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1FF7F-6BC3-A543-AE31-1806ADB60B6A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F4468-72A2-E24E-A42C-3E9B11589AB1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1FF7F-6BC3-A543-AE31-1806ADB60B6A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F4468-72A2-E24E-A42C-3E9B11589AB1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1FF7F-6BC3-A543-AE31-1806ADB60B6A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F4468-72A2-E24E-A42C-3E9B11589AB1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1FF7F-6BC3-A543-AE31-1806ADB60B6A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F4468-72A2-E24E-A42C-3E9B11589AB1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1FF7F-6BC3-A543-AE31-1806ADB60B6A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F4468-72A2-E24E-A42C-3E9B11589AB1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1FF7F-6BC3-A543-AE31-1806ADB60B6A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F4468-72A2-E24E-A42C-3E9B11589AB1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B1FF7F-6BC3-A543-AE31-1806ADB60B6A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AF4468-72A2-E24E-A42C-3E9B11589AB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026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Rectangle 106"/>
          <p:cNvSpPr/>
          <p:nvPr/>
        </p:nvSpPr>
        <p:spPr>
          <a:xfrm>
            <a:off x="2209266" y="-1"/>
            <a:ext cx="5344168" cy="2214851"/>
          </a:xfrm>
          <a:prstGeom prst="rect">
            <a:avLst/>
          </a:prstGeom>
          <a:solidFill>
            <a:srgbClr val="F9FB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Rectangle 36"/>
          <p:cNvSpPr/>
          <p:nvPr/>
        </p:nvSpPr>
        <p:spPr>
          <a:xfrm>
            <a:off x="200671" y="6918418"/>
            <a:ext cx="340264" cy="340264"/>
          </a:xfrm>
          <a:prstGeom prst="rect">
            <a:avLst/>
          </a:prstGeom>
          <a:solidFill>
            <a:srgbClr val="324A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Rectangle 35"/>
          <p:cNvSpPr/>
          <p:nvPr/>
        </p:nvSpPr>
        <p:spPr>
          <a:xfrm>
            <a:off x="200884" y="6473797"/>
            <a:ext cx="340264" cy="340264"/>
          </a:xfrm>
          <a:prstGeom prst="rect">
            <a:avLst/>
          </a:prstGeom>
          <a:solidFill>
            <a:srgbClr val="324A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Rectangle 34"/>
          <p:cNvSpPr/>
          <p:nvPr/>
        </p:nvSpPr>
        <p:spPr>
          <a:xfrm>
            <a:off x="200884" y="6029803"/>
            <a:ext cx="340264" cy="340264"/>
          </a:xfrm>
          <a:prstGeom prst="rect">
            <a:avLst/>
          </a:prstGeom>
          <a:solidFill>
            <a:srgbClr val="324A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Rectangle 33"/>
          <p:cNvSpPr/>
          <p:nvPr/>
        </p:nvSpPr>
        <p:spPr>
          <a:xfrm>
            <a:off x="200884" y="5585809"/>
            <a:ext cx="340264" cy="340264"/>
          </a:xfrm>
          <a:prstGeom prst="rect">
            <a:avLst/>
          </a:prstGeom>
          <a:solidFill>
            <a:srgbClr val="324A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4376" y="2468982"/>
            <a:ext cx="609883" cy="609883"/>
          </a:xfrm>
          <a:prstGeom prst="rect">
            <a:avLst/>
          </a:prstGeom>
        </p:spPr>
      </p:pic>
      <p:pic>
        <p:nvPicPr>
          <p:cNvPr id="5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5436" y="2439165"/>
            <a:ext cx="621136" cy="621136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17" r="33869" b="20920"/>
          <a:stretch/>
        </p:blipFill>
        <p:spPr>
          <a:xfrm>
            <a:off x="1" y="0"/>
            <a:ext cx="2215506" cy="2214851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0" y="10319524"/>
            <a:ext cx="7553434" cy="324048"/>
          </a:xfrm>
          <a:prstGeom prst="rect">
            <a:avLst/>
          </a:prstGeom>
          <a:solidFill>
            <a:srgbClr val="F9FB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9" name="Connecteur droit 8"/>
          <p:cNvCxnSpPr/>
          <p:nvPr/>
        </p:nvCxnSpPr>
        <p:spPr>
          <a:xfrm>
            <a:off x="2215507" y="2432183"/>
            <a:ext cx="0" cy="8056523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ZoneTexte 10"/>
          <p:cNvSpPr txBox="1"/>
          <p:nvPr/>
        </p:nvSpPr>
        <p:spPr>
          <a:xfrm>
            <a:off x="2374376" y="64578"/>
            <a:ext cx="23187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/>
              <a:t>Julie ESCUELANO</a:t>
            </a:r>
            <a:endParaRPr lang="fr-FR" sz="2400" dirty="0"/>
          </a:p>
        </p:txBody>
      </p:sp>
      <p:sp>
        <p:nvSpPr>
          <p:cNvPr id="13" name="TextBox 22"/>
          <p:cNvSpPr txBox="1"/>
          <p:nvPr/>
        </p:nvSpPr>
        <p:spPr>
          <a:xfrm>
            <a:off x="140737" y="2770737"/>
            <a:ext cx="1957003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Lorem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adipiscing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Morbi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tristique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sapien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nulla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rutrum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imperdiet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Nullam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augue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id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velit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luctus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maximus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Interdum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et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malesuada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fames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ac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ante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primis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in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Etiam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bibendum, ante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luctus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posuere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odio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enim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semper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tortor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, id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eleifend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mi ante vitae ex. Sed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molestie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varius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.</a:t>
            </a:r>
            <a:endParaRPr lang="fr-FR" sz="1100" dirty="0">
              <a:solidFill>
                <a:schemeClr val="tx1">
                  <a:lumMod val="50000"/>
                  <a:lumOff val="50000"/>
                </a:schemeClr>
              </a:solidFill>
              <a:ea typeface="Arial" charset="0"/>
              <a:cs typeface="Arial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40737" y="2468982"/>
            <a:ext cx="91531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400" b="1" dirty="0" smtClean="0"/>
              <a:t>OBJETIVO</a:t>
            </a:r>
            <a:endParaRPr lang="fr-FR" sz="1400" dirty="0"/>
          </a:p>
        </p:txBody>
      </p:sp>
      <p:sp>
        <p:nvSpPr>
          <p:cNvPr id="18" name="Rectangle 17"/>
          <p:cNvSpPr/>
          <p:nvPr/>
        </p:nvSpPr>
        <p:spPr>
          <a:xfrm>
            <a:off x="160410" y="5111727"/>
            <a:ext cx="89255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400" b="1" dirty="0" smtClean="0"/>
              <a:t>CONTATO</a:t>
            </a:r>
            <a:endParaRPr lang="fr-FR" sz="1400" dirty="0"/>
          </a:p>
        </p:txBody>
      </p:sp>
      <p:pic>
        <p:nvPicPr>
          <p:cNvPr id="19" name="Picture 10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464" y="5679605"/>
            <a:ext cx="164955" cy="164955"/>
          </a:xfrm>
          <a:prstGeom prst="rect">
            <a:avLst/>
          </a:prstGeom>
          <a:solidFill>
            <a:srgbClr val="324A5D"/>
          </a:solidFill>
        </p:spPr>
      </p:pic>
      <p:pic>
        <p:nvPicPr>
          <p:cNvPr id="23" name="Picture 9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440" y="6120833"/>
            <a:ext cx="167573" cy="167573"/>
          </a:xfrm>
          <a:prstGeom prst="rect">
            <a:avLst/>
          </a:prstGeom>
          <a:solidFill>
            <a:srgbClr val="324A5D"/>
          </a:solidFill>
        </p:spPr>
      </p:pic>
      <p:pic>
        <p:nvPicPr>
          <p:cNvPr id="24" name="Picture 10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052" y="6566638"/>
            <a:ext cx="169953" cy="169953"/>
          </a:xfrm>
          <a:prstGeom prst="rect">
            <a:avLst/>
          </a:prstGeom>
          <a:solidFill>
            <a:srgbClr val="324A5D"/>
          </a:solidFill>
        </p:spPr>
      </p:pic>
      <p:pic>
        <p:nvPicPr>
          <p:cNvPr id="25" name="Picture 10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97" y="6999829"/>
            <a:ext cx="168377" cy="168377"/>
          </a:xfrm>
          <a:prstGeom prst="rect">
            <a:avLst/>
          </a:prstGeom>
          <a:solidFill>
            <a:srgbClr val="324A5D"/>
          </a:solidFill>
        </p:spPr>
      </p:pic>
      <p:sp>
        <p:nvSpPr>
          <p:cNvPr id="30" name="ZoneTexte 29"/>
          <p:cNvSpPr txBox="1"/>
          <p:nvPr/>
        </p:nvSpPr>
        <p:spPr>
          <a:xfrm>
            <a:off x="519974" y="5659645"/>
            <a:ext cx="83388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000 111 333</a:t>
            </a:r>
            <a:endParaRPr lang="fr-FR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1" name="ZoneTexte 30"/>
          <p:cNvSpPr txBox="1"/>
          <p:nvPr/>
        </p:nvSpPr>
        <p:spPr>
          <a:xfrm>
            <a:off x="509427" y="5980505"/>
            <a:ext cx="10038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12 Street Name</a:t>
            </a:r>
          </a:p>
          <a:p>
            <a:r>
              <a:rPr lang="fr-FR" sz="10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Lisboa</a:t>
            </a:r>
            <a:endParaRPr lang="fr-FR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2" name="ZoneTexte 31"/>
          <p:cNvSpPr txBox="1"/>
          <p:nvPr/>
        </p:nvSpPr>
        <p:spPr>
          <a:xfrm>
            <a:off x="517932" y="6519689"/>
            <a:ext cx="10727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name@mail.com</a:t>
            </a:r>
            <a:endParaRPr lang="fr-FR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3" name="ZoneTexte 32"/>
          <p:cNvSpPr txBox="1"/>
          <p:nvPr/>
        </p:nvSpPr>
        <p:spPr>
          <a:xfrm>
            <a:off x="509427" y="6904984"/>
            <a:ext cx="12843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Facebook.com/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name</a:t>
            </a:r>
            <a:endParaRPr lang="fr-FR" sz="1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Linkedin.com/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name</a:t>
            </a:r>
            <a:endParaRPr lang="fr-FR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0" y="8201888"/>
            <a:ext cx="2215507" cy="2103120"/>
          </a:xfrm>
          <a:prstGeom prst="rect">
            <a:avLst/>
          </a:prstGeom>
          <a:solidFill>
            <a:srgbClr val="324A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Rectangle 45"/>
          <p:cNvSpPr/>
          <p:nvPr/>
        </p:nvSpPr>
        <p:spPr>
          <a:xfrm>
            <a:off x="222263" y="8494078"/>
            <a:ext cx="96532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600" b="1" dirty="0" smtClean="0">
                <a:solidFill>
                  <a:schemeClr val="bg1"/>
                </a:solidFill>
              </a:rPr>
              <a:t>IDIOMAS</a:t>
            </a:r>
            <a:endParaRPr lang="fr-FR" sz="1600" dirty="0">
              <a:solidFill>
                <a:schemeClr val="bg1"/>
              </a:solidFill>
            </a:endParaRPr>
          </a:p>
        </p:txBody>
      </p:sp>
      <p:sp>
        <p:nvSpPr>
          <p:cNvPr id="48" name="TextBox 45"/>
          <p:cNvSpPr txBox="1"/>
          <p:nvPr/>
        </p:nvSpPr>
        <p:spPr>
          <a:xfrm>
            <a:off x="77715" y="8990763"/>
            <a:ext cx="739035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 err="1" smtClean="0">
                <a:solidFill>
                  <a:schemeClr val="bg1"/>
                </a:solidFill>
              </a:rPr>
              <a:t>Inglês</a:t>
            </a:r>
            <a:endParaRPr lang="en-US" sz="900" b="1" dirty="0" smtClean="0">
              <a:solidFill>
                <a:schemeClr val="bg1"/>
              </a:solidFill>
            </a:endParaRPr>
          </a:p>
          <a:p>
            <a:pPr algn="r"/>
            <a:endParaRPr lang="en-US" sz="900" b="1" dirty="0">
              <a:solidFill>
                <a:schemeClr val="bg1"/>
              </a:solidFill>
            </a:endParaRPr>
          </a:p>
          <a:p>
            <a:pPr algn="r"/>
            <a:r>
              <a:rPr lang="en-US" sz="900" b="1" dirty="0" err="1" smtClean="0">
                <a:solidFill>
                  <a:schemeClr val="bg1"/>
                </a:solidFill>
              </a:rPr>
              <a:t>Francês</a:t>
            </a:r>
            <a:endParaRPr lang="en-US" sz="900" b="1" dirty="0" smtClean="0">
              <a:solidFill>
                <a:schemeClr val="bg1"/>
              </a:solidFill>
            </a:endParaRPr>
          </a:p>
          <a:p>
            <a:pPr algn="r"/>
            <a:endParaRPr lang="en-US" sz="900" b="1" dirty="0">
              <a:solidFill>
                <a:schemeClr val="bg1"/>
              </a:solidFill>
            </a:endParaRPr>
          </a:p>
          <a:p>
            <a:pPr algn="r"/>
            <a:r>
              <a:rPr lang="en-US" sz="900" b="1" dirty="0" err="1" smtClean="0">
                <a:solidFill>
                  <a:schemeClr val="bg1"/>
                </a:solidFill>
              </a:rPr>
              <a:t>Italiano</a:t>
            </a:r>
            <a:endParaRPr lang="en-US" sz="900" b="1" dirty="0" smtClean="0">
              <a:solidFill>
                <a:schemeClr val="bg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1042270" y="9036283"/>
            <a:ext cx="1055469" cy="141736"/>
          </a:xfrm>
          <a:prstGeom prst="rect">
            <a:avLst/>
          </a:prstGeom>
          <a:solidFill>
            <a:schemeClr val="bg1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bg1"/>
              </a:solidFill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2228144" y="8201888"/>
            <a:ext cx="5331531" cy="2103120"/>
          </a:xfrm>
          <a:prstGeom prst="rect">
            <a:avLst/>
          </a:prstGeom>
          <a:solidFill>
            <a:srgbClr val="FF3C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" name="Rectangle 61"/>
          <p:cNvSpPr/>
          <p:nvPr/>
        </p:nvSpPr>
        <p:spPr>
          <a:xfrm>
            <a:off x="1042270" y="9332968"/>
            <a:ext cx="1055469" cy="141736"/>
          </a:xfrm>
          <a:prstGeom prst="rect">
            <a:avLst/>
          </a:prstGeom>
          <a:solidFill>
            <a:schemeClr val="bg1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bg1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1042270" y="9617240"/>
            <a:ext cx="1055469" cy="141736"/>
          </a:xfrm>
          <a:prstGeom prst="rect">
            <a:avLst/>
          </a:prstGeom>
          <a:solidFill>
            <a:schemeClr val="bg1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bg1"/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1042270" y="9036282"/>
            <a:ext cx="775401" cy="141736"/>
          </a:xfrm>
          <a:prstGeom prst="rect">
            <a:avLst/>
          </a:prstGeom>
          <a:gradFill flip="none" rotWithShape="1">
            <a:gsLst>
              <a:gs pos="0">
                <a:srgbClr val="FF3C3C">
                  <a:shade val="30000"/>
                  <a:satMod val="115000"/>
                </a:srgbClr>
              </a:gs>
              <a:gs pos="50000">
                <a:srgbClr val="FF3C3C">
                  <a:shade val="67500"/>
                  <a:satMod val="115000"/>
                </a:srgbClr>
              </a:gs>
              <a:gs pos="100000">
                <a:srgbClr val="FF3C3C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bg1"/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1042271" y="9332885"/>
            <a:ext cx="591658" cy="138009"/>
          </a:xfrm>
          <a:prstGeom prst="rect">
            <a:avLst/>
          </a:prstGeom>
          <a:gradFill flip="none" rotWithShape="1">
            <a:gsLst>
              <a:gs pos="0">
                <a:srgbClr val="FF3C3C">
                  <a:shade val="30000"/>
                  <a:satMod val="115000"/>
                </a:srgbClr>
              </a:gs>
              <a:gs pos="50000">
                <a:srgbClr val="FF3C3C">
                  <a:shade val="67500"/>
                  <a:satMod val="115000"/>
                </a:srgbClr>
              </a:gs>
              <a:gs pos="100000">
                <a:srgbClr val="FF3C3C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bg1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1037231" y="9617240"/>
            <a:ext cx="951554" cy="141736"/>
          </a:xfrm>
          <a:prstGeom prst="rect">
            <a:avLst/>
          </a:prstGeom>
          <a:gradFill flip="none" rotWithShape="1">
            <a:gsLst>
              <a:gs pos="0">
                <a:srgbClr val="FF3C3C">
                  <a:shade val="30000"/>
                  <a:satMod val="115000"/>
                </a:srgbClr>
              </a:gs>
              <a:gs pos="50000">
                <a:srgbClr val="FF3C3C">
                  <a:shade val="67500"/>
                  <a:satMod val="115000"/>
                </a:srgbClr>
              </a:gs>
              <a:gs pos="100000">
                <a:srgbClr val="FF3C3C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bg1"/>
              </a:solidFill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2555891" y="8494078"/>
            <a:ext cx="162377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600" b="1" dirty="0" smtClean="0"/>
              <a:t>PERSONALIDADE</a:t>
            </a:r>
            <a:endParaRPr lang="fr-FR" sz="1600" dirty="0"/>
          </a:p>
        </p:txBody>
      </p:sp>
      <p:sp>
        <p:nvSpPr>
          <p:cNvPr id="81" name="TextBox 45"/>
          <p:cNvSpPr txBox="1"/>
          <p:nvPr/>
        </p:nvSpPr>
        <p:spPr>
          <a:xfrm>
            <a:off x="2411343" y="8990763"/>
            <a:ext cx="739035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 err="1" smtClean="0"/>
              <a:t>Criativo</a:t>
            </a:r>
            <a:endParaRPr lang="en-US" sz="900" b="1" dirty="0" smtClean="0"/>
          </a:p>
          <a:p>
            <a:pPr algn="r"/>
            <a:endParaRPr lang="en-US" sz="900" b="1" dirty="0"/>
          </a:p>
          <a:p>
            <a:pPr algn="r"/>
            <a:r>
              <a:rPr lang="en-US" sz="900" b="1" dirty="0" err="1" smtClean="0"/>
              <a:t>Sério</a:t>
            </a:r>
            <a:endParaRPr lang="en-US" sz="900" b="1" dirty="0" smtClean="0"/>
          </a:p>
          <a:p>
            <a:pPr algn="r"/>
            <a:endParaRPr lang="en-US" sz="900" b="1" dirty="0"/>
          </a:p>
          <a:p>
            <a:pPr algn="r"/>
            <a:r>
              <a:rPr lang="en-US" sz="900" b="1" dirty="0" err="1" smtClean="0"/>
              <a:t>Organizado</a:t>
            </a:r>
            <a:endParaRPr lang="en-US" sz="900" b="1" dirty="0" smtClean="0"/>
          </a:p>
        </p:txBody>
      </p:sp>
      <p:sp>
        <p:nvSpPr>
          <p:cNvPr id="82" name="Rectangle 81"/>
          <p:cNvSpPr/>
          <p:nvPr/>
        </p:nvSpPr>
        <p:spPr>
          <a:xfrm>
            <a:off x="3375898" y="9036283"/>
            <a:ext cx="1055469" cy="141736"/>
          </a:xfrm>
          <a:prstGeom prst="rect">
            <a:avLst/>
          </a:prstGeom>
          <a:solidFill>
            <a:schemeClr val="bg1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bg1"/>
              </a:solidFill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3375898" y="9332968"/>
            <a:ext cx="1055469" cy="141736"/>
          </a:xfrm>
          <a:prstGeom prst="rect">
            <a:avLst/>
          </a:prstGeom>
          <a:solidFill>
            <a:schemeClr val="bg1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bg1"/>
              </a:solidFill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3375898" y="9617240"/>
            <a:ext cx="1055469" cy="141736"/>
          </a:xfrm>
          <a:prstGeom prst="rect">
            <a:avLst/>
          </a:prstGeom>
          <a:solidFill>
            <a:schemeClr val="bg1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bg1"/>
              </a:solidFill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3375898" y="9036282"/>
            <a:ext cx="775401" cy="141736"/>
          </a:xfrm>
          <a:prstGeom prst="rect">
            <a:avLst/>
          </a:prstGeom>
          <a:solidFill>
            <a:srgbClr val="324A5D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bg1"/>
              </a:solidFill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3375899" y="9332885"/>
            <a:ext cx="591658" cy="138009"/>
          </a:xfrm>
          <a:prstGeom prst="rect">
            <a:avLst/>
          </a:prstGeom>
          <a:solidFill>
            <a:srgbClr val="324A5D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bg1"/>
              </a:solidFill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3370859" y="9617240"/>
            <a:ext cx="951554" cy="141736"/>
          </a:xfrm>
          <a:prstGeom prst="rect">
            <a:avLst/>
          </a:prstGeom>
          <a:solidFill>
            <a:srgbClr val="324A5D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bg1"/>
              </a:solidFill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4920943" y="8494078"/>
            <a:ext cx="154382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600" b="1" dirty="0" smtClean="0"/>
              <a:t>QUALIFICAÇÕES</a:t>
            </a:r>
            <a:endParaRPr lang="fr-FR" sz="1600" dirty="0"/>
          </a:p>
        </p:txBody>
      </p:sp>
      <p:sp>
        <p:nvSpPr>
          <p:cNvPr id="89" name="TextBox 45"/>
          <p:cNvSpPr txBox="1"/>
          <p:nvPr/>
        </p:nvSpPr>
        <p:spPr>
          <a:xfrm>
            <a:off x="4736400" y="8990763"/>
            <a:ext cx="100762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 smtClean="0"/>
              <a:t>Photoshop CS</a:t>
            </a:r>
          </a:p>
          <a:p>
            <a:pPr algn="r"/>
            <a:endParaRPr lang="en-US" sz="900" b="1" dirty="0"/>
          </a:p>
          <a:p>
            <a:pPr algn="r"/>
            <a:r>
              <a:rPr lang="en-US" sz="900" b="1" dirty="0" smtClean="0"/>
              <a:t>PHP MySQL</a:t>
            </a:r>
          </a:p>
          <a:p>
            <a:pPr algn="r"/>
            <a:endParaRPr lang="en-US" sz="900" b="1" dirty="0"/>
          </a:p>
          <a:p>
            <a:pPr algn="r"/>
            <a:r>
              <a:rPr lang="en-US" sz="900" b="1" dirty="0" smtClean="0"/>
              <a:t>Google AdWords</a:t>
            </a:r>
          </a:p>
        </p:txBody>
      </p:sp>
      <p:sp>
        <p:nvSpPr>
          <p:cNvPr id="90" name="Rectangle 89"/>
          <p:cNvSpPr/>
          <p:nvPr/>
        </p:nvSpPr>
        <p:spPr>
          <a:xfrm>
            <a:off x="5969547" y="9036283"/>
            <a:ext cx="1055469" cy="141736"/>
          </a:xfrm>
          <a:prstGeom prst="rect">
            <a:avLst/>
          </a:prstGeom>
          <a:solidFill>
            <a:schemeClr val="bg1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bg1"/>
              </a:solidFill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5969547" y="9332968"/>
            <a:ext cx="1055469" cy="141736"/>
          </a:xfrm>
          <a:prstGeom prst="rect">
            <a:avLst/>
          </a:prstGeom>
          <a:solidFill>
            <a:schemeClr val="bg1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bg1"/>
              </a:solidFill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5969547" y="9617240"/>
            <a:ext cx="1055469" cy="141736"/>
          </a:xfrm>
          <a:prstGeom prst="rect">
            <a:avLst/>
          </a:prstGeom>
          <a:solidFill>
            <a:schemeClr val="bg1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bg1"/>
              </a:solidFill>
            </a:endParaRPr>
          </a:p>
        </p:txBody>
      </p:sp>
      <p:sp>
        <p:nvSpPr>
          <p:cNvPr id="93" name="Rectangle 92"/>
          <p:cNvSpPr/>
          <p:nvPr/>
        </p:nvSpPr>
        <p:spPr>
          <a:xfrm>
            <a:off x="5969547" y="9036282"/>
            <a:ext cx="775401" cy="141736"/>
          </a:xfrm>
          <a:prstGeom prst="rect">
            <a:avLst/>
          </a:prstGeom>
          <a:solidFill>
            <a:srgbClr val="324A5D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bg1"/>
              </a:solidFill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5969548" y="9332885"/>
            <a:ext cx="591658" cy="138009"/>
          </a:xfrm>
          <a:prstGeom prst="rect">
            <a:avLst/>
          </a:prstGeom>
          <a:solidFill>
            <a:srgbClr val="324A5D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bg1"/>
              </a:solidFill>
            </a:endParaRPr>
          </a:p>
        </p:txBody>
      </p:sp>
      <p:sp>
        <p:nvSpPr>
          <p:cNvPr id="95" name="Rectangle 94"/>
          <p:cNvSpPr/>
          <p:nvPr/>
        </p:nvSpPr>
        <p:spPr>
          <a:xfrm>
            <a:off x="5964508" y="9617240"/>
            <a:ext cx="951554" cy="141736"/>
          </a:xfrm>
          <a:prstGeom prst="rect">
            <a:avLst/>
          </a:prstGeom>
          <a:solidFill>
            <a:srgbClr val="324A5D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bg1"/>
              </a:solidFill>
            </a:endParaRPr>
          </a:p>
        </p:txBody>
      </p:sp>
      <p:sp>
        <p:nvSpPr>
          <p:cNvPr id="96" name="Rectangle 95"/>
          <p:cNvSpPr/>
          <p:nvPr/>
        </p:nvSpPr>
        <p:spPr>
          <a:xfrm>
            <a:off x="2324463" y="3219238"/>
            <a:ext cx="2745566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2011 </a:t>
            </a:r>
            <a:r>
              <a:rPr lang="mr-IN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–</a:t>
            </a:r>
            <a:r>
              <a:rPr lang="en-GB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2012 | CARGO | EMPRESA</a:t>
            </a:r>
          </a:p>
          <a:p>
            <a:pPr>
              <a:spcBef>
                <a:spcPts val="300"/>
              </a:spcBef>
            </a:pP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Lorem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adipiscing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Morbi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tristique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sapien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rutrum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imperdiet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augue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id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velit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luctus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maximus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Interdum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et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malesuada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fames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ac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ante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primis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in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endParaRPr lang="fr-FR" sz="1100" dirty="0" smtClean="0">
              <a:solidFill>
                <a:schemeClr val="tx1">
                  <a:lumMod val="50000"/>
                  <a:lumOff val="50000"/>
                </a:schemeClr>
              </a:solidFill>
              <a:ea typeface="Times New Roman" charset="0"/>
              <a:cs typeface="Times New Roman" charset="0"/>
            </a:endParaRPr>
          </a:p>
          <a:p>
            <a:pPr>
              <a:spcBef>
                <a:spcPts val="300"/>
              </a:spcBef>
            </a:pPr>
            <a:endParaRPr lang="fr-FR" sz="1100" dirty="0">
              <a:solidFill>
                <a:schemeClr val="tx1">
                  <a:lumMod val="50000"/>
                  <a:lumOff val="50000"/>
                </a:schemeClr>
              </a:solidFill>
              <a:ea typeface="Times New Roman" charset="0"/>
              <a:cs typeface="Times New Roman" charset="0"/>
            </a:endParaRPr>
          </a:p>
          <a:p>
            <a:r>
              <a:rPr lang="en-GB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2011 </a:t>
            </a:r>
            <a:r>
              <a:rPr lang="mr-IN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–</a:t>
            </a:r>
            <a:r>
              <a:rPr lang="en-GB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2012 | </a:t>
            </a:r>
            <a:r>
              <a:rPr lang="en-GB" sz="1100" b="1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CARGO | EMPRESA</a:t>
            </a:r>
          </a:p>
          <a:p>
            <a:pPr>
              <a:spcBef>
                <a:spcPts val="300"/>
              </a:spcBef>
            </a:pP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Lorem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adipiscing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Morbi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tristique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sapien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rutrum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imperdiet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augue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id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velit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luctus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maximus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Interdum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et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malesuada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fames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ac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ante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primis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in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</a:p>
          <a:p>
            <a:pPr>
              <a:spcBef>
                <a:spcPts val="300"/>
              </a:spcBef>
            </a:pPr>
            <a:endParaRPr lang="fr-FR" sz="1100" dirty="0" smtClean="0">
              <a:solidFill>
                <a:schemeClr val="tx1">
                  <a:lumMod val="50000"/>
                  <a:lumOff val="50000"/>
                </a:schemeClr>
              </a:solidFill>
              <a:ea typeface="Times New Roman" charset="0"/>
              <a:cs typeface="Times New Roman" charset="0"/>
            </a:endParaRPr>
          </a:p>
          <a:p>
            <a:r>
              <a:rPr lang="en-GB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2011 </a:t>
            </a:r>
            <a:r>
              <a:rPr lang="mr-IN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–</a:t>
            </a:r>
            <a:r>
              <a:rPr lang="en-GB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2012 | </a:t>
            </a:r>
            <a:r>
              <a:rPr lang="en-GB" sz="1100" b="1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CARGO | EMPRESA</a:t>
            </a:r>
          </a:p>
          <a:p>
            <a:pPr>
              <a:spcBef>
                <a:spcPts val="300"/>
              </a:spcBef>
            </a:pP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Lorem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adipiscing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Morbi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tristique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sapien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rutrum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imperdiet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augue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id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velit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luctus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maximus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Interdum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et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malesuada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fames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ac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ante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primis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in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</a:p>
          <a:p>
            <a:pPr>
              <a:spcBef>
                <a:spcPts val="300"/>
              </a:spcBef>
            </a:pPr>
            <a:endParaRPr lang="fr-FR" sz="1100" dirty="0" smtClean="0">
              <a:solidFill>
                <a:schemeClr val="tx1">
                  <a:lumMod val="50000"/>
                  <a:lumOff val="50000"/>
                </a:schemeClr>
              </a:solidFill>
              <a:ea typeface="Times New Roman" charset="0"/>
              <a:cs typeface="Times New Roman" charset="0"/>
            </a:endParaRPr>
          </a:p>
        </p:txBody>
      </p:sp>
      <p:sp>
        <p:nvSpPr>
          <p:cNvPr id="97" name="Rectangle 96"/>
          <p:cNvSpPr/>
          <p:nvPr/>
        </p:nvSpPr>
        <p:spPr>
          <a:xfrm>
            <a:off x="4920943" y="3223567"/>
            <a:ext cx="239753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685800">
              <a:defRPr/>
            </a:pPr>
            <a:r>
              <a:rPr lang="fr-FR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2012 </a:t>
            </a:r>
            <a:r>
              <a:rPr lang="mr-IN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–</a:t>
            </a:r>
            <a:r>
              <a:rPr lang="fr-FR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GRAU – UNIVERSIDADE</a:t>
            </a:r>
            <a:endParaRPr lang="fr-FR" sz="11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r" defTabSz="685800">
              <a:defRPr/>
            </a:pP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Lorem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sit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Morbi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tristique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sapien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rutrum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  <a:endParaRPr lang="fr-FR" sz="11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r" defTabSz="685800">
              <a:defRPr/>
            </a:pPr>
            <a:endParaRPr lang="fr-FR" sz="11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r" defTabSz="685800">
              <a:defRPr/>
            </a:pPr>
            <a:endParaRPr lang="fr-FR" sz="1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r" defTabSz="685800">
              <a:defRPr/>
            </a:pPr>
            <a:r>
              <a:rPr lang="fr-FR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2012 </a:t>
            </a:r>
            <a:r>
              <a:rPr lang="mr-IN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–</a:t>
            </a:r>
            <a:r>
              <a:rPr lang="fr-FR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GRAU – UNIVERSIDADE</a:t>
            </a:r>
          </a:p>
          <a:p>
            <a:pPr algn="r" defTabSz="685800">
              <a:defRPr/>
            </a:pP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Lorem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Morbi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tristique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sapien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rutrum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  <a:endParaRPr lang="fr-FR" sz="1100" dirty="0"/>
          </a:p>
          <a:p>
            <a:pPr algn="r" defTabSz="685800">
              <a:defRPr/>
            </a:pPr>
            <a:endParaRPr lang="fr-FR" sz="1100" dirty="0" smtClean="0"/>
          </a:p>
          <a:p>
            <a:pPr algn="r" defTabSz="685800">
              <a:defRPr/>
            </a:pPr>
            <a:endParaRPr lang="fr-FR" sz="1100" dirty="0" smtClean="0"/>
          </a:p>
          <a:p>
            <a:pPr algn="r" defTabSz="685800">
              <a:defRPr/>
            </a:pPr>
            <a:r>
              <a:rPr lang="fr-FR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2012 </a:t>
            </a:r>
            <a:r>
              <a:rPr lang="mr-IN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–</a:t>
            </a:r>
            <a:r>
              <a:rPr lang="fr-FR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GRAU – UNIVERSIDADE</a:t>
            </a:r>
          </a:p>
          <a:p>
            <a:pPr algn="r" defTabSz="685800">
              <a:defRPr/>
            </a:pP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Lorem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Morbi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tristique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sapien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rutrum</a:t>
            </a:r>
            <a:endParaRPr lang="fr-FR" sz="1100" dirty="0"/>
          </a:p>
        </p:txBody>
      </p:sp>
      <p:sp>
        <p:nvSpPr>
          <p:cNvPr id="98" name="Rectangle 97"/>
          <p:cNvSpPr/>
          <p:nvPr/>
        </p:nvSpPr>
        <p:spPr>
          <a:xfrm>
            <a:off x="2984864" y="2636248"/>
            <a:ext cx="233416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400" b="1" dirty="0"/>
              <a:t>EXPERIÊNCIA PROFISSIONAL </a:t>
            </a:r>
            <a:endParaRPr lang="fr-FR" sz="1400" b="1" dirty="0" smtClean="0"/>
          </a:p>
        </p:txBody>
      </p:sp>
      <p:sp>
        <p:nvSpPr>
          <p:cNvPr id="99" name="Rectangle 98"/>
          <p:cNvSpPr/>
          <p:nvPr/>
        </p:nvSpPr>
        <p:spPr>
          <a:xfrm>
            <a:off x="5529576" y="2627375"/>
            <a:ext cx="111492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fr-FR" sz="1400" b="1" dirty="0" smtClean="0"/>
              <a:t>FORMAÇÃO</a:t>
            </a:r>
            <a:endParaRPr lang="fr-FR" sz="1400" dirty="0"/>
          </a:p>
        </p:txBody>
      </p:sp>
      <p:sp>
        <p:nvSpPr>
          <p:cNvPr id="100" name="Rectangle 99"/>
          <p:cNvSpPr/>
          <p:nvPr/>
        </p:nvSpPr>
        <p:spPr>
          <a:xfrm>
            <a:off x="2311794" y="903170"/>
            <a:ext cx="2517809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 err="1">
                <a:latin typeface="Calibri" charset="0"/>
                <a:ea typeface="ＭＳ Ｐゴシック" charset="0"/>
              </a:rPr>
              <a:t>Lorem</a:t>
            </a:r>
            <a:r>
              <a:rPr lang="fr-FR" sz="1100" dirty="0"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latin typeface="Calibri" charset="0"/>
                <a:ea typeface="ＭＳ Ｐゴシック" charset="0"/>
              </a:rPr>
              <a:t>ipsum</a:t>
            </a:r>
            <a:r>
              <a:rPr lang="fr-FR" sz="1100" dirty="0"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latin typeface="Calibri" charset="0"/>
                <a:ea typeface="ＭＳ Ｐゴシック" charset="0"/>
              </a:rPr>
              <a:t>dolor</a:t>
            </a:r>
            <a:r>
              <a:rPr lang="fr-FR" sz="1100" dirty="0"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latin typeface="Calibri" charset="0"/>
                <a:ea typeface="ＭＳ Ｐゴシック" charset="0"/>
              </a:rPr>
              <a:t>sit</a:t>
            </a:r>
            <a:r>
              <a:rPr lang="fr-FR" sz="1100" dirty="0"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latin typeface="Calibri" charset="0"/>
                <a:ea typeface="ＭＳ Ｐゴシック" charset="0"/>
              </a:rPr>
              <a:t>amet</a:t>
            </a:r>
            <a:r>
              <a:rPr lang="fr-FR" sz="1100" dirty="0">
                <a:latin typeface="Calibri" charset="0"/>
                <a:ea typeface="ＭＳ Ｐゴシック" charset="0"/>
              </a:rPr>
              <a:t>, </a:t>
            </a:r>
            <a:r>
              <a:rPr lang="fr-FR" sz="1100" dirty="0" err="1">
                <a:latin typeface="Calibri" charset="0"/>
                <a:ea typeface="ＭＳ Ｐゴシック" charset="0"/>
              </a:rPr>
              <a:t>consectetur</a:t>
            </a:r>
            <a:r>
              <a:rPr lang="fr-FR" sz="1100" dirty="0"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latin typeface="Calibri" charset="0"/>
                <a:ea typeface="ＭＳ Ｐゴシック" charset="0"/>
              </a:rPr>
              <a:t>adipiscing</a:t>
            </a:r>
            <a:r>
              <a:rPr lang="fr-FR" sz="1100" dirty="0"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latin typeface="Calibri" charset="0"/>
                <a:ea typeface="ＭＳ Ｐゴシック" charset="0"/>
              </a:rPr>
              <a:t>elit</a:t>
            </a:r>
            <a:r>
              <a:rPr lang="fr-FR" sz="1100" dirty="0">
                <a:latin typeface="Calibri" charset="0"/>
                <a:ea typeface="ＭＳ Ｐゴシック" charset="0"/>
              </a:rPr>
              <a:t>. </a:t>
            </a:r>
            <a:endParaRPr lang="fr-FR" sz="1100" dirty="0" smtClean="0">
              <a:latin typeface="Calibri" charset="0"/>
              <a:ea typeface="ＭＳ Ｐゴシック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 err="1" smtClean="0">
                <a:latin typeface="Calibri" charset="0"/>
                <a:ea typeface="ＭＳ Ｐゴシック" charset="0"/>
              </a:rPr>
              <a:t>Lorem</a:t>
            </a:r>
            <a:r>
              <a:rPr lang="fr-FR" sz="1100" dirty="0" smtClean="0"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latin typeface="Calibri" charset="0"/>
                <a:ea typeface="ＭＳ Ｐゴシック" charset="0"/>
              </a:rPr>
              <a:t>ipsum</a:t>
            </a:r>
            <a:r>
              <a:rPr lang="fr-FR" sz="1100" dirty="0"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latin typeface="Calibri" charset="0"/>
                <a:ea typeface="ＭＳ Ｐゴシック" charset="0"/>
              </a:rPr>
              <a:t>dolor</a:t>
            </a:r>
            <a:r>
              <a:rPr lang="fr-FR" sz="1100" dirty="0"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latin typeface="Calibri" charset="0"/>
                <a:ea typeface="ＭＳ Ｐゴシック" charset="0"/>
              </a:rPr>
              <a:t>sit</a:t>
            </a:r>
            <a:r>
              <a:rPr lang="fr-FR" sz="1100" dirty="0"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latin typeface="Calibri" charset="0"/>
                <a:ea typeface="ＭＳ Ｐゴシック" charset="0"/>
              </a:rPr>
              <a:t>amet</a:t>
            </a:r>
            <a:r>
              <a:rPr lang="fr-FR" sz="1100" dirty="0">
                <a:latin typeface="Calibri" charset="0"/>
                <a:ea typeface="ＭＳ Ｐゴシック" charset="0"/>
              </a:rPr>
              <a:t>, </a:t>
            </a:r>
            <a:r>
              <a:rPr lang="fr-FR" sz="1100" dirty="0" err="1">
                <a:latin typeface="Calibri" charset="0"/>
                <a:ea typeface="ＭＳ Ｐゴシック" charset="0"/>
              </a:rPr>
              <a:t>consectetur</a:t>
            </a:r>
            <a:r>
              <a:rPr lang="fr-FR" sz="1100" dirty="0"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latin typeface="Calibri" charset="0"/>
                <a:ea typeface="ＭＳ Ｐゴシック" charset="0"/>
              </a:rPr>
              <a:t>adipiscing</a:t>
            </a:r>
            <a:r>
              <a:rPr lang="fr-FR" sz="1100" dirty="0"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latin typeface="Calibri" charset="0"/>
                <a:ea typeface="ＭＳ Ｐゴシック" charset="0"/>
              </a:rPr>
              <a:t>elit</a:t>
            </a:r>
            <a:r>
              <a:rPr lang="fr-FR" sz="1100" dirty="0">
                <a:latin typeface="Calibri" charset="0"/>
                <a:ea typeface="ＭＳ Ｐゴシック" charset="0"/>
              </a:rPr>
              <a:t>. </a:t>
            </a:r>
            <a:r>
              <a:rPr lang="it-IT" sz="1100" dirty="0">
                <a:latin typeface="Calibri" charset="0"/>
                <a:ea typeface="ＭＳ Ｐゴシック" charset="0"/>
              </a:rPr>
              <a:t>Morbi tristique sapien nec nulla rutrum imperdiet. </a:t>
            </a:r>
            <a:endParaRPr lang="fr-FR" sz="1100" dirty="0" smtClean="0">
              <a:latin typeface="Calibri" charset="0"/>
              <a:ea typeface="ＭＳ Ｐゴシック" charset="0"/>
            </a:endParaRPr>
          </a:p>
        </p:txBody>
      </p:sp>
      <p:sp>
        <p:nvSpPr>
          <p:cNvPr id="101" name="Rectangle 100"/>
          <p:cNvSpPr/>
          <p:nvPr/>
        </p:nvSpPr>
        <p:spPr>
          <a:xfrm>
            <a:off x="4887591" y="903170"/>
            <a:ext cx="2517809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 err="1">
                <a:latin typeface="Calibri" charset="0"/>
                <a:ea typeface="ＭＳ Ｐゴシック" charset="0"/>
              </a:rPr>
              <a:t>Lorem</a:t>
            </a:r>
            <a:r>
              <a:rPr lang="fr-FR" sz="1100" dirty="0"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latin typeface="Calibri" charset="0"/>
                <a:ea typeface="ＭＳ Ｐゴシック" charset="0"/>
              </a:rPr>
              <a:t>ipsum</a:t>
            </a:r>
            <a:r>
              <a:rPr lang="fr-FR" sz="1100" dirty="0"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latin typeface="Calibri" charset="0"/>
                <a:ea typeface="ＭＳ Ｐゴシック" charset="0"/>
              </a:rPr>
              <a:t>dolor</a:t>
            </a:r>
            <a:r>
              <a:rPr lang="fr-FR" sz="1100" dirty="0"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latin typeface="Calibri" charset="0"/>
                <a:ea typeface="ＭＳ Ｐゴシック" charset="0"/>
              </a:rPr>
              <a:t>sit</a:t>
            </a:r>
            <a:r>
              <a:rPr lang="fr-FR" sz="1100" dirty="0"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latin typeface="Calibri" charset="0"/>
                <a:ea typeface="ＭＳ Ｐゴシック" charset="0"/>
              </a:rPr>
              <a:t>amet</a:t>
            </a:r>
            <a:r>
              <a:rPr lang="fr-FR" sz="1100" dirty="0">
                <a:latin typeface="Calibri" charset="0"/>
                <a:ea typeface="ＭＳ Ｐゴシック" charset="0"/>
              </a:rPr>
              <a:t>, </a:t>
            </a:r>
            <a:r>
              <a:rPr lang="fr-FR" sz="1100" dirty="0" err="1">
                <a:latin typeface="Calibri" charset="0"/>
                <a:ea typeface="ＭＳ Ｐゴシック" charset="0"/>
              </a:rPr>
              <a:t>consectetur</a:t>
            </a:r>
            <a:r>
              <a:rPr lang="fr-FR" sz="1100" dirty="0"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latin typeface="Calibri" charset="0"/>
                <a:ea typeface="ＭＳ Ｐゴシック" charset="0"/>
              </a:rPr>
              <a:t>adipiscing</a:t>
            </a:r>
            <a:r>
              <a:rPr lang="fr-FR" sz="1100" dirty="0"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latin typeface="Calibri" charset="0"/>
                <a:ea typeface="ＭＳ Ｐゴシック" charset="0"/>
              </a:rPr>
              <a:t>elit</a:t>
            </a:r>
            <a:r>
              <a:rPr lang="fr-FR" sz="1100" dirty="0">
                <a:latin typeface="Calibri" charset="0"/>
                <a:ea typeface="ＭＳ Ｐゴシック" charset="0"/>
              </a:rPr>
              <a:t>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 err="1">
                <a:latin typeface="Calibri" charset="0"/>
                <a:ea typeface="ＭＳ Ｐゴシック" charset="0"/>
              </a:rPr>
              <a:t>Lorem</a:t>
            </a:r>
            <a:r>
              <a:rPr lang="fr-FR" sz="1100" dirty="0"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latin typeface="Calibri" charset="0"/>
                <a:ea typeface="ＭＳ Ｐゴシック" charset="0"/>
              </a:rPr>
              <a:t>ipsum</a:t>
            </a:r>
            <a:r>
              <a:rPr lang="fr-FR" sz="1100" dirty="0"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latin typeface="Calibri" charset="0"/>
                <a:ea typeface="ＭＳ Ｐゴシック" charset="0"/>
              </a:rPr>
              <a:t>dolor</a:t>
            </a:r>
            <a:r>
              <a:rPr lang="fr-FR" sz="1100" dirty="0"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latin typeface="Calibri" charset="0"/>
                <a:ea typeface="ＭＳ Ｐゴシック" charset="0"/>
              </a:rPr>
              <a:t>sit</a:t>
            </a:r>
            <a:r>
              <a:rPr lang="fr-FR" sz="1100" dirty="0"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latin typeface="Calibri" charset="0"/>
                <a:ea typeface="ＭＳ Ｐゴシック" charset="0"/>
              </a:rPr>
              <a:t>amet</a:t>
            </a:r>
            <a:r>
              <a:rPr lang="fr-FR" sz="1100" dirty="0">
                <a:latin typeface="Calibri" charset="0"/>
                <a:ea typeface="ＭＳ Ｐゴシック" charset="0"/>
              </a:rPr>
              <a:t>, </a:t>
            </a:r>
            <a:r>
              <a:rPr lang="fr-FR" sz="1100" dirty="0" err="1">
                <a:latin typeface="Calibri" charset="0"/>
                <a:ea typeface="ＭＳ Ｐゴシック" charset="0"/>
              </a:rPr>
              <a:t>consectetur</a:t>
            </a:r>
            <a:r>
              <a:rPr lang="fr-FR" sz="1100" dirty="0"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latin typeface="Calibri" charset="0"/>
                <a:ea typeface="ＭＳ Ｐゴシック" charset="0"/>
              </a:rPr>
              <a:t>adipiscing</a:t>
            </a:r>
            <a:r>
              <a:rPr lang="fr-FR" sz="1100" dirty="0"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latin typeface="Calibri" charset="0"/>
                <a:ea typeface="ＭＳ Ｐゴシック" charset="0"/>
              </a:rPr>
              <a:t>elit</a:t>
            </a:r>
            <a:r>
              <a:rPr lang="fr-FR" sz="1100" dirty="0">
                <a:latin typeface="Calibri" charset="0"/>
                <a:ea typeface="ＭＳ Ｐゴシック" charset="0"/>
              </a:rPr>
              <a:t>. </a:t>
            </a:r>
            <a:r>
              <a:rPr lang="it-IT" sz="1100" dirty="0">
                <a:latin typeface="Calibri" charset="0"/>
                <a:ea typeface="ＭＳ Ｐゴシック" charset="0"/>
              </a:rPr>
              <a:t>Morbi tristique sapien nec nulla rutrum imperdiet. </a:t>
            </a:r>
            <a:endParaRPr lang="fr-FR" sz="1100" dirty="0">
              <a:latin typeface="Calibri" charset="0"/>
              <a:ea typeface="ＭＳ Ｐゴシック" charset="0"/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2514538" y="649039"/>
            <a:ext cx="131523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400" b="1" dirty="0" err="1">
                <a:ea typeface="Avenir Book" charset="0"/>
                <a:cs typeface="Avenir Book" charset="0"/>
              </a:rPr>
              <a:t>Administração</a:t>
            </a:r>
            <a:r>
              <a:rPr lang="fr-FR" sz="1400" b="1" dirty="0">
                <a:ea typeface="Avenir Book" charset="0"/>
                <a:cs typeface="Avenir Book" charset="0"/>
              </a:rPr>
              <a:t> </a:t>
            </a:r>
            <a:endParaRPr lang="fr-FR" sz="1400" dirty="0">
              <a:ea typeface="Avenir Book" charset="0"/>
              <a:cs typeface="Avenir Book" charset="0"/>
            </a:endParaRPr>
          </a:p>
        </p:txBody>
      </p:sp>
      <p:sp>
        <p:nvSpPr>
          <p:cNvPr id="104" name="Rectangle 103"/>
          <p:cNvSpPr/>
          <p:nvPr/>
        </p:nvSpPr>
        <p:spPr>
          <a:xfrm>
            <a:off x="5064475" y="649039"/>
            <a:ext cx="86100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400" b="1" dirty="0" err="1" smtClean="0">
                <a:ea typeface="Avenir Book" charset="0"/>
                <a:cs typeface="Avenir Book" charset="0"/>
              </a:rPr>
              <a:t>Negócios</a:t>
            </a:r>
            <a:endParaRPr lang="fr-FR" sz="1400" dirty="0">
              <a:ea typeface="Avenir Book" charset="0"/>
              <a:cs typeface="Avenir Book" charset="0"/>
            </a:endParaRPr>
          </a:p>
        </p:txBody>
      </p:sp>
      <p:cxnSp>
        <p:nvCxnSpPr>
          <p:cNvPr id="106" name="Connecteur droit 105"/>
          <p:cNvCxnSpPr/>
          <p:nvPr/>
        </p:nvCxnSpPr>
        <p:spPr>
          <a:xfrm>
            <a:off x="2228144" y="526243"/>
            <a:ext cx="5331531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9567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</TotalTime>
  <Words>348</Words>
  <Application>Microsoft Office PowerPoint</Application>
  <PresentationFormat>Personalizado</PresentationFormat>
  <Paragraphs>54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9" baseType="lpstr">
      <vt:lpstr>ＭＳ Ｐゴシック</vt:lpstr>
      <vt:lpstr>Arial</vt:lpstr>
      <vt:lpstr>Avenir Book</vt:lpstr>
      <vt:lpstr>Calibri</vt:lpstr>
      <vt:lpstr>Calibri Light</vt:lpstr>
      <vt:lpstr>Mangal</vt:lpstr>
      <vt:lpstr>Times New Roman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33</cp:revision>
  <dcterms:created xsi:type="dcterms:W3CDTF">2017-11-12T00:17:58Z</dcterms:created>
  <dcterms:modified xsi:type="dcterms:W3CDTF">2019-02-04T12:34:17Z</dcterms:modified>
</cp:coreProperties>
</file>