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C54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94"/>
    <p:restoredTop sz="94631"/>
  </p:normalViewPr>
  <p:slideViewPr>
    <p:cSldViewPr snapToGrid="0" snapToObjects="1">
      <p:cViewPr>
        <p:scale>
          <a:sx n="100" d="100"/>
          <a:sy n="100" d="100"/>
        </p:scale>
        <p:origin x="888" y="-3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A67CD-C281-5148-BE05-60907E4F672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3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753958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6" r="30148"/>
          <a:stretch/>
        </p:blipFill>
        <p:spPr>
          <a:xfrm>
            <a:off x="438796" y="634700"/>
            <a:ext cx="1876365" cy="1876911"/>
          </a:xfrm>
          <a:prstGeom prst="rect">
            <a:avLst/>
          </a:prstGeom>
          <a:ln w="57150">
            <a:solidFill>
              <a:srgbClr val="ADC546"/>
            </a:solidFill>
          </a:ln>
        </p:spPr>
      </p:pic>
      <p:cxnSp>
        <p:nvCxnSpPr>
          <p:cNvPr id="7" name="Connecteur droit 6"/>
          <p:cNvCxnSpPr/>
          <p:nvPr/>
        </p:nvCxnSpPr>
        <p:spPr>
          <a:xfrm>
            <a:off x="2753958" y="0"/>
            <a:ext cx="0" cy="1069181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438796" y="2592593"/>
            <a:ext cx="179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CHRISTIAN RENOUXO</a:t>
            </a:r>
            <a:endParaRPr lang="fr-FR" sz="1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167698" y="2796686"/>
            <a:ext cx="2333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TITULO DO </a:t>
            </a:r>
            <a:r>
              <a:rPr lang="fr-FR" dirty="0" smtClean="0"/>
              <a:t>TRABALHO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258292" y="3932702"/>
            <a:ext cx="311971" cy="311971"/>
          </a:xfrm>
          <a:prstGeom prst="ellips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13074" y="3448050"/>
            <a:ext cx="9950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CONTATO</a:t>
            </a:r>
            <a:endParaRPr lang="fr-FR" sz="1600" dirty="0"/>
          </a:p>
        </p:txBody>
      </p:sp>
      <p:pic>
        <p:nvPicPr>
          <p:cNvPr id="12" name="Picture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28" y="4015928"/>
            <a:ext cx="164955" cy="164955"/>
          </a:xfrm>
          <a:prstGeom prst="rect">
            <a:avLst/>
          </a:prstGeom>
        </p:spPr>
      </p:pic>
      <p:sp>
        <p:nvSpPr>
          <p:cNvPr id="13" name="Ellipse 12"/>
          <p:cNvSpPr/>
          <p:nvPr/>
        </p:nvSpPr>
        <p:spPr>
          <a:xfrm>
            <a:off x="258290" y="4371235"/>
            <a:ext cx="311971" cy="311971"/>
          </a:xfrm>
          <a:prstGeom prst="ellips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53548" y="4914894"/>
            <a:ext cx="311971" cy="311971"/>
          </a:xfrm>
          <a:prstGeom prst="ellips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53548" y="5356210"/>
            <a:ext cx="311971" cy="311971"/>
          </a:xfrm>
          <a:prstGeom prst="ellips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04" y="4457156"/>
            <a:ext cx="167573" cy="167573"/>
          </a:xfrm>
          <a:prstGeom prst="rect">
            <a:avLst/>
          </a:prstGeom>
        </p:spPr>
      </p:pic>
      <p:pic>
        <p:nvPicPr>
          <p:cNvPr id="17" name="Picture 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42" y="4990237"/>
            <a:ext cx="169953" cy="169953"/>
          </a:xfrm>
          <a:prstGeom prst="rect">
            <a:avLst/>
          </a:prstGeom>
        </p:spPr>
      </p:pic>
      <p:pic>
        <p:nvPicPr>
          <p:cNvPr id="18" name="Picture 10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10" y="5432363"/>
            <a:ext cx="168377" cy="168377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571279" y="3836795"/>
            <a:ext cx="774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TELEFONE</a:t>
            </a:r>
            <a:endParaRPr lang="fr-FR" sz="11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571279" y="4291219"/>
            <a:ext cx="8242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ENDEREÇO</a:t>
            </a:r>
            <a:endParaRPr lang="fr-FR" sz="11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572921" y="4829735"/>
            <a:ext cx="5581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EMAIL</a:t>
            </a:r>
            <a:endParaRPr lang="fr-FR" sz="11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560055" y="5263125"/>
            <a:ext cx="10550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REDES </a:t>
            </a:r>
            <a:r>
              <a:rPr lang="fr-FR" sz="1100" b="1" dirty="0" smtClean="0"/>
              <a:t>SOCIAIS</a:t>
            </a:r>
            <a:endParaRPr lang="fr-FR" sz="11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572638" y="3995968"/>
            <a:ext cx="15905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 / 000 222 444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63491" y="4459196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Lisboa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72638" y="4988877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62091" y="5420341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02038" y="6316804"/>
            <a:ext cx="9653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IDIOMAS</a:t>
            </a:r>
            <a:endParaRPr lang="fr-FR" sz="1600" dirty="0"/>
          </a:p>
        </p:txBody>
      </p:sp>
      <p:pic>
        <p:nvPicPr>
          <p:cNvPr id="44" name="Picture 14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322" y="6866352"/>
            <a:ext cx="638470" cy="638470"/>
          </a:xfrm>
          <a:prstGeom prst="rect">
            <a:avLst/>
          </a:prstGeom>
        </p:spPr>
      </p:pic>
      <p:sp>
        <p:nvSpPr>
          <p:cNvPr id="29" name="TextBox 69"/>
          <p:cNvSpPr txBox="1"/>
          <p:nvPr/>
        </p:nvSpPr>
        <p:spPr>
          <a:xfrm>
            <a:off x="235781" y="6792189"/>
            <a:ext cx="16745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Inglês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0" name="TextBox 72"/>
          <p:cNvSpPr txBox="1"/>
          <p:nvPr/>
        </p:nvSpPr>
        <p:spPr>
          <a:xfrm>
            <a:off x="235781" y="7049378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Francês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1" name="TextBox 136"/>
          <p:cNvSpPr txBox="1"/>
          <p:nvPr/>
        </p:nvSpPr>
        <p:spPr>
          <a:xfrm>
            <a:off x="235781" y="7300145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Italiano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20051" y="6898583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120051" y="7148714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120051" y="7398845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2218802" y="6828125"/>
            <a:ext cx="168715" cy="168715"/>
          </a:xfrm>
          <a:prstGeom prst="ellipse">
            <a:avLst/>
          </a:prstGeom>
          <a:solidFill>
            <a:srgbClr val="ADC546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1817545" y="7080436"/>
            <a:ext cx="168715" cy="168715"/>
          </a:xfrm>
          <a:prstGeom prst="ellipse">
            <a:avLst/>
          </a:prstGeom>
          <a:solidFill>
            <a:srgbClr val="ADC546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073560" y="7331203"/>
            <a:ext cx="168715" cy="168715"/>
          </a:xfrm>
          <a:prstGeom prst="ellipse">
            <a:avLst/>
          </a:prstGeom>
          <a:solidFill>
            <a:srgbClr val="ADC546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222263" y="7942670"/>
            <a:ext cx="15903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/>
              <a:t>QUALIFICAÇÕES </a:t>
            </a:r>
            <a:endParaRPr lang="fr-FR" sz="1600" dirty="0"/>
          </a:p>
        </p:txBody>
      </p:sp>
      <p:pic>
        <p:nvPicPr>
          <p:cNvPr id="57" name="Picture 1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98" y="8529382"/>
            <a:ext cx="836073" cy="836073"/>
          </a:xfrm>
          <a:prstGeom prst="rect">
            <a:avLst/>
          </a:prstGeom>
        </p:spPr>
      </p:pic>
      <p:sp>
        <p:nvSpPr>
          <p:cNvPr id="56" name="TextBox 45"/>
          <p:cNvSpPr txBox="1"/>
          <p:nvPr/>
        </p:nvSpPr>
        <p:spPr>
          <a:xfrm>
            <a:off x="32846" y="8474859"/>
            <a:ext cx="10994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/>
              <a:t>Photoshop CS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PHP MySQL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Google AdWords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Ruby On Rails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Analytics Omniture</a:t>
            </a:r>
          </a:p>
          <a:p>
            <a:pPr algn="r"/>
            <a:endParaRPr lang="uk-UA" sz="900" dirty="0"/>
          </a:p>
        </p:txBody>
      </p:sp>
      <p:sp>
        <p:nvSpPr>
          <p:cNvPr id="58" name="Rectangle 57"/>
          <p:cNvSpPr/>
          <p:nvPr/>
        </p:nvSpPr>
        <p:spPr>
          <a:xfrm>
            <a:off x="1144900" y="8506517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9" name="Rectangle 58"/>
          <p:cNvSpPr/>
          <p:nvPr/>
        </p:nvSpPr>
        <p:spPr>
          <a:xfrm>
            <a:off x="1139876" y="8509108"/>
            <a:ext cx="1077704" cy="126000"/>
          </a:xfrm>
          <a:prstGeom prst="rect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Rectangle 59"/>
          <p:cNvSpPr/>
          <p:nvPr/>
        </p:nvSpPr>
        <p:spPr>
          <a:xfrm>
            <a:off x="1139876" y="8795056"/>
            <a:ext cx="1506976" cy="11016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Rectangle 60"/>
          <p:cNvSpPr/>
          <p:nvPr/>
        </p:nvSpPr>
        <p:spPr>
          <a:xfrm>
            <a:off x="1134852" y="8790514"/>
            <a:ext cx="1188000" cy="122523"/>
          </a:xfrm>
          <a:prstGeom prst="rect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2" name="Rectangle 61"/>
          <p:cNvSpPr/>
          <p:nvPr/>
        </p:nvSpPr>
        <p:spPr>
          <a:xfrm>
            <a:off x="1139876" y="9083595"/>
            <a:ext cx="1506976" cy="116805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3" name="Rectangle 62"/>
          <p:cNvSpPr/>
          <p:nvPr/>
        </p:nvSpPr>
        <p:spPr>
          <a:xfrm>
            <a:off x="1134852" y="9077560"/>
            <a:ext cx="1296000" cy="126000"/>
          </a:xfrm>
          <a:prstGeom prst="rect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4" name="Rectangle 63"/>
          <p:cNvSpPr/>
          <p:nvPr/>
        </p:nvSpPr>
        <p:spPr>
          <a:xfrm>
            <a:off x="1139876" y="9360030"/>
            <a:ext cx="1506976" cy="129159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5" name="Rectangle 64"/>
          <p:cNvSpPr/>
          <p:nvPr/>
        </p:nvSpPr>
        <p:spPr>
          <a:xfrm>
            <a:off x="1134852" y="9363190"/>
            <a:ext cx="975600" cy="126000"/>
          </a:xfrm>
          <a:prstGeom prst="rect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6" name="Rectangle 65"/>
          <p:cNvSpPr/>
          <p:nvPr/>
        </p:nvSpPr>
        <p:spPr>
          <a:xfrm>
            <a:off x="1139876" y="9657125"/>
            <a:ext cx="1506976" cy="117980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7" name="Rectangle 66"/>
          <p:cNvSpPr/>
          <p:nvPr/>
        </p:nvSpPr>
        <p:spPr>
          <a:xfrm>
            <a:off x="1134852" y="9657125"/>
            <a:ext cx="1420545" cy="117980"/>
          </a:xfrm>
          <a:prstGeom prst="rect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8" name="TextBox 22"/>
          <p:cNvSpPr txBox="1"/>
          <p:nvPr/>
        </p:nvSpPr>
        <p:spPr>
          <a:xfrm>
            <a:off x="2962374" y="634700"/>
            <a:ext cx="421348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953771" y="296146"/>
            <a:ext cx="10189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OBJETIVO</a:t>
            </a:r>
            <a:endParaRPr lang="fr-FR" sz="1600" dirty="0"/>
          </a:p>
        </p:txBody>
      </p:sp>
      <p:cxnSp>
        <p:nvCxnSpPr>
          <p:cNvPr id="71" name="Connecteur droit 70"/>
          <p:cNvCxnSpPr/>
          <p:nvPr/>
        </p:nvCxnSpPr>
        <p:spPr>
          <a:xfrm>
            <a:off x="3037840" y="1889760"/>
            <a:ext cx="41380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950503" y="2639574"/>
            <a:ext cx="421348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CARGO EXERCIDO | 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CARGO EXERCIDO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CARGO EXERCIDO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CARGO EXERCIDO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971771" y="2241935"/>
            <a:ext cx="26384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/>
              <a:t>EXPERIÊNCIA PROFISSIONAL </a:t>
            </a:r>
            <a:endParaRPr lang="fr-FR" sz="1600" dirty="0"/>
          </a:p>
        </p:txBody>
      </p:sp>
      <p:sp>
        <p:nvSpPr>
          <p:cNvPr id="74" name="Rectangle 73"/>
          <p:cNvSpPr/>
          <p:nvPr/>
        </p:nvSpPr>
        <p:spPr>
          <a:xfrm>
            <a:off x="2963415" y="7984986"/>
            <a:ext cx="377825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GRAU – UNIVERSIDADE </a:t>
            </a:r>
            <a:endParaRPr lang="fr-F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GRAU – UNIVERSIDADE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 smtClean="0"/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GRAU – UNIVERSIDADE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/>
          </a:p>
        </p:txBody>
      </p:sp>
      <p:sp>
        <p:nvSpPr>
          <p:cNvPr id="75" name="Rectangle 74"/>
          <p:cNvSpPr/>
          <p:nvPr/>
        </p:nvSpPr>
        <p:spPr>
          <a:xfrm>
            <a:off x="2963415" y="7582845"/>
            <a:ext cx="12519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/>
              <a:t>FORMAÇÃO </a:t>
            </a:r>
            <a:endParaRPr lang="fr-FR" sz="1600" dirty="0"/>
          </a:p>
        </p:txBody>
      </p:sp>
      <p:cxnSp>
        <p:nvCxnSpPr>
          <p:cNvPr id="76" name="Connecteur droit 75"/>
          <p:cNvCxnSpPr/>
          <p:nvPr/>
        </p:nvCxnSpPr>
        <p:spPr>
          <a:xfrm>
            <a:off x="3107250" y="7249151"/>
            <a:ext cx="41380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riangle rectangle 77"/>
          <p:cNvSpPr/>
          <p:nvPr/>
        </p:nvSpPr>
        <p:spPr>
          <a:xfrm>
            <a:off x="0" y="10383520"/>
            <a:ext cx="7559675" cy="308293"/>
          </a:xfrm>
          <a:prstGeom prst="rtTriangl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Triangle rectangle 78"/>
          <p:cNvSpPr/>
          <p:nvPr/>
        </p:nvSpPr>
        <p:spPr>
          <a:xfrm rot="10800000">
            <a:off x="-3629" y="0"/>
            <a:ext cx="7559675" cy="308293"/>
          </a:xfrm>
          <a:prstGeom prst="rtTriangl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1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351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Mangal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41</cp:revision>
  <dcterms:created xsi:type="dcterms:W3CDTF">2017-11-10T15:41:25Z</dcterms:created>
  <dcterms:modified xsi:type="dcterms:W3CDTF">2019-01-31T14:24:05Z</dcterms:modified>
</cp:coreProperties>
</file>