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296"/>
    <a:srgbClr val="5C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5"/>
    <p:restoredTop sz="94631"/>
  </p:normalViewPr>
  <p:slideViewPr>
    <p:cSldViewPr snapToGrid="0" snapToObjects="1">
      <p:cViewPr>
        <p:scale>
          <a:sx n="90" d="100"/>
          <a:sy n="90" d="100"/>
        </p:scale>
        <p:origin x="1320" y="-2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D270-FE09-A546-B8E2-A4F779F9A28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0"/>
            <a:ext cx="3969867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r="28948"/>
          <a:stretch/>
        </p:blipFill>
        <p:spPr>
          <a:xfrm>
            <a:off x="4365701" y="1143864"/>
            <a:ext cx="2019879" cy="1954459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167297" y="208757"/>
            <a:ext cx="2288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Stéphane</a:t>
            </a:r>
            <a:r>
              <a:rPr lang="fr-FR" sz="3200" dirty="0" smtClean="0"/>
              <a:t> JEAN</a:t>
            </a:r>
            <a:endParaRPr lang="fr-FR" sz="3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0"/>
            <a:ext cx="1033382" cy="32764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3276478"/>
            <a:ext cx="1033382" cy="327647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6552956"/>
            <a:ext cx="1033382" cy="32764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/>
          <a:srcRect r="82215" b="73680"/>
          <a:stretch/>
        </p:blipFill>
        <p:spPr>
          <a:xfrm flipH="1">
            <a:off x="3998555" y="9829434"/>
            <a:ext cx="183789" cy="862379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4456743" y="3963852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Endereço</a:t>
            </a:r>
            <a:r>
              <a:rPr lang="fr-FR" sz="1000" dirty="0" smtClean="0"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Lisboa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Telefone</a:t>
            </a:r>
            <a:r>
              <a:rPr lang="fr-FR" sz="1000" dirty="0" smtClean="0"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Twitter.com</a:t>
            </a:r>
            <a:r>
              <a:rPr lang="fr-FR" sz="1000" dirty="0" smtClean="0">
                <a:cs typeface="Proxima Nova Rg"/>
              </a:rPr>
              <a:t>/VN</a:t>
            </a:r>
            <a:br>
              <a:rPr lang="fr-FR" sz="1000" dirty="0" smtClean="0">
                <a:cs typeface="Proxima Nova Rg"/>
              </a:rPr>
            </a:br>
            <a:r>
              <a:rPr lang="fr-FR" sz="1000" dirty="0" err="1" smtClean="0">
                <a:cs typeface="Proxima Nova Rg"/>
              </a:rPr>
              <a:t>Facebook.com</a:t>
            </a:r>
            <a:r>
              <a:rPr lang="fr-FR" sz="1000" dirty="0" smtClean="0"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Email:</a:t>
            </a:r>
            <a:br>
              <a:rPr lang="fr-FR" sz="1000" dirty="0" smtClean="0">
                <a:cs typeface="Proxima Nova Rg"/>
              </a:rPr>
            </a:br>
            <a:r>
              <a:rPr lang="fr-FR" sz="1000" dirty="0" smtClean="0">
                <a:cs typeface="Proxima Nova Rg"/>
              </a:rPr>
              <a:t>name@mail.com</a:t>
            </a:r>
            <a:endParaRPr sz="1000" dirty="0">
              <a:cs typeface="Proxima Nova Rg"/>
            </a:endParaRPr>
          </a:p>
        </p:txBody>
      </p:sp>
      <p:sp>
        <p:nvSpPr>
          <p:cNvPr id="12" name="object 112"/>
          <p:cNvSpPr txBox="1"/>
          <p:nvPr/>
        </p:nvSpPr>
        <p:spPr>
          <a:xfrm>
            <a:off x="4674705" y="3582209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CONTATO</a:t>
            </a:r>
            <a:endParaRPr sz="1400" dirty="0">
              <a:cs typeface="Proxima Nova Rg"/>
            </a:endParaRPr>
          </a:p>
        </p:txBody>
      </p:sp>
      <p:sp>
        <p:nvSpPr>
          <p:cNvPr id="13" name="object 115"/>
          <p:cNvSpPr txBox="1"/>
          <p:nvPr/>
        </p:nvSpPr>
        <p:spPr>
          <a:xfrm>
            <a:off x="4961749" y="6504441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OBJETIVO</a:t>
            </a:r>
            <a:endParaRPr sz="1400" dirty="0">
              <a:cs typeface="Proxima Nova Rg"/>
            </a:endParaRPr>
          </a:p>
        </p:txBody>
      </p:sp>
      <p:sp>
        <p:nvSpPr>
          <p:cNvPr id="14" name="object 122"/>
          <p:cNvSpPr txBox="1"/>
          <p:nvPr/>
        </p:nvSpPr>
        <p:spPr>
          <a:xfrm>
            <a:off x="4383406" y="6855572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smtClean="0"/>
              <a:t>  </a:t>
            </a:r>
          </a:p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4383406" y="3870171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383406" y="6792404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364590" y="793532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69867" y="0"/>
            <a:ext cx="183789" cy="327647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83439" y="3276478"/>
            <a:ext cx="183789" cy="327647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81283" y="6552956"/>
            <a:ext cx="183789" cy="327647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/>
          <a:srcRect b="73680"/>
          <a:stretch/>
        </p:blipFill>
        <p:spPr>
          <a:xfrm flipH="1">
            <a:off x="6526293" y="9829434"/>
            <a:ext cx="1033382" cy="862379"/>
          </a:xfrm>
          <a:prstGeom prst="rect">
            <a:avLst/>
          </a:prstGeom>
        </p:spPr>
      </p:pic>
      <p:sp>
        <p:nvSpPr>
          <p:cNvPr id="25" name="object 12"/>
          <p:cNvSpPr txBox="1"/>
          <p:nvPr/>
        </p:nvSpPr>
        <p:spPr>
          <a:xfrm>
            <a:off x="195938" y="932270"/>
            <a:ext cx="1769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>
                <a:solidFill>
                  <a:srgbClr val="231F20"/>
                </a:solidFill>
                <a:cs typeface="Proxima Nova Rg"/>
              </a:rPr>
              <a:t>FORMAÇÃO </a:t>
            </a:r>
            <a:endParaRPr sz="1600" dirty="0">
              <a:cs typeface="Proxima Nova Rg"/>
            </a:endParaRPr>
          </a:p>
        </p:txBody>
      </p:sp>
      <p:sp>
        <p:nvSpPr>
          <p:cNvPr id="26" name="object 111"/>
          <p:cNvSpPr/>
          <p:nvPr/>
        </p:nvSpPr>
        <p:spPr>
          <a:xfrm flipV="1">
            <a:off x="195937" y="1277308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56436" y="1509407"/>
            <a:ext cx="3601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 smtClean="0">
                <a:solidFill>
                  <a:srgbClr val="284296"/>
                </a:solidFill>
              </a:rPr>
              <a:t>GRAU – UNIVERSIDADE</a:t>
            </a:r>
            <a:endParaRPr lang="fr-FR" sz="1000" b="1" dirty="0">
              <a:solidFill>
                <a:srgbClr val="284296"/>
              </a:solidFill>
            </a:endParaRPr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28" name="object 9"/>
          <p:cNvSpPr txBox="1"/>
          <p:nvPr/>
        </p:nvSpPr>
        <p:spPr>
          <a:xfrm>
            <a:off x="220702" y="4298075"/>
            <a:ext cx="3607980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284296"/>
                </a:solidFill>
              </a:rPr>
              <a:t>2010 - </a:t>
            </a:r>
            <a:r>
              <a:rPr lang="fr-FR" sz="1000" b="1" dirty="0">
                <a:solidFill>
                  <a:srgbClr val="284296"/>
                </a:solidFill>
              </a:rPr>
              <a:t>2015 | </a:t>
            </a:r>
            <a:r>
              <a:rPr lang="fr-FR" sz="1000" b="1" dirty="0" smtClean="0">
                <a:solidFill>
                  <a:srgbClr val="284296"/>
                </a:solidFill>
              </a:rPr>
              <a:t>CARGO EXERCIDO | EMPRESA</a:t>
            </a:r>
            <a:endParaRPr lang="fr-FR" sz="1000" b="1" dirty="0">
              <a:solidFill>
                <a:srgbClr val="284296"/>
              </a:solidFill>
            </a:endParaRPr>
          </a:p>
          <a:p>
            <a:pPr algn="just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marL="12699" marR="5079" algn="just"/>
            <a:endParaRPr sz="1000" dirty="0">
              <a:cs typeface="Proxima Nova Lt"/>
            </a:endParaRPr>
          </a:p>
        </p:txBody>
      </p:sp>
      <p:sp>
        <p:nvSpPr>
          <p:cNvPr id="29" name="object 12"/>
          <p:cNvSpPr txBox="1"/>
          <p:nvPr/>
        </p:nvSpPr>
        <p:spPr>
          <a:xfrm>
            <a:off x="220702" y="3649588"/>
            <a:ext cx="245440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>
                <a:solidFill>
                  <a:srgbClr val="231F20"/>
                </a:solidFill>
                <a:cs typeface="Proxima Nova Rg"/>
              </a:rPr>
              <a:t>EXPERIÊNCIA PROFISSIONAL </a:t>
            </a:r>
            <a:endParaRPr sz="1600" dirty="0">
              <a:cs typeface="Proxima Nova Rg"/>
            </a:endParaRPr>
          </a:p>
        </p:txBody>
      </p:sp>
      <p:sp>
        <p:nvSpPr>
          <p:cNvPr id="30" name="object 111"/>
          <p:cNvSpPr/>
          <p:nvPr/>
        </p:nvSpPr>
        <p:spPr>
          <a:xfrm flipV="1">
            <a:off x="220702" y="3994626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220702" y="8145282"/>
            <a:ext cx="23346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>
                <a:solidFill>
                  <a:srgbClr val="231F20"/>
                </a:solidFill>
                <a:cs typeface="Proxima Nova Rg"/>
              </a:rPr>
              <a:t>QUALIFICAÇÕES / </a:t>
            </a:r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IDIOMAS</a:t>
            </a:r>
            <a:endParaRPr sz="1600" dirty="0">
              <a:cs typeface="Proxima Nova Rg"/>
            </a:endParaRPr>
          </a:p>
        </p:txBody>
      </p:sp>
      <p:sp>
        <p:nvSpPr>
          <p:cNvPr id="32" name="object 111"/>
          <p:cNvSpPr/>
          <p:nvPr/>
        </p:nvSpPr>
        <p:spPr>
          <a:xfrm flipV="1">
            <a:off x="220702" y="8461596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/>
          <p:cNvSpPr txBox="1"/>
          <p:nvPr/>
        </p:nvSpPr>
        <p:spPr>
          <a:xfrm>
            <a:off x="425253" y="8707817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91396" y="8987176"/>
            <a:ext cx="103711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CONTABILIDADE</a:t>
            </a:r>
            <a:endParaRPr sz="1000" dirty="0">
              <a:cs typeface="Proxima Nova Rg"/>
            </a:endParaRPr>
          </a:p>
        </p:txBody>
      </p:sp>
      <p:sp>
        <p:nvSpPr>
          <p:cNvPr id="35" name="object 18"/>
          <p:cNvSpPr txBox="1"/>
          <p:nvPr/>
        </p:nvSpPr>
        <p:spPr>
          <a:xfrm>
            <a:off x="91396" y="9266534"/>
            <a:ext cx="103521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ADMINISTRAÇÃO </a:t>
            </a:r>
            <a:endParaRPr sz="1000" dirty="0">
              <a:cs typeface="Proxima Nova Rg"/>
            </a:endParaRPr>
          </a:p>
        </p:txBody>
      </p:sp>
      <p:sp>
        <p:nvSpPr>
          <p:cNvPr id="36" name="object 19"/>
          <p:cNvSpPr/>
          <p:nvPr/>
        </p:nvSpPr>
        <p:spPr>
          <a:xfrm>
            <a:off x="1258985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/>
          <p:cNvSpPr/>
          <p:nvPr/>
        </p:nvSpPr>
        <p:spPr>
          <a:xfrm>
            <a:off x="1512947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/>
          <p:cNvSpPr/>
          <p:nvPr/>
        </p:nvSpPr>
        <p:spPr>
          <a:xfrm>
            <a:off x="1766909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2"/>
          <p:cNvSpPr/>
          <p:nvPr/>
        </p:nvSpPr>
        <p:spPr>
          <a:xfrm>
            <a:off x="2020871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3"/>
          <p:cNvSpPr/>
          <p:nvPr/>
        </p:nvSpPr>
        <p:spPr>
          <a:xfrm>
            <a:off x="2274834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/>
          <p:cNvSpPr/>
          <p:nvPr/>
        </p:nvSpPr>
        <p:spPr>
          <a:xfrm>
            <a:off x="1258985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/>
          <p:cNvSpPr/>
          <p:nvPr/>
        </p:nvSpPr>
        <p:spPr>
          <a:xfrm>
            <a:off x="1512947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6"/>
          <p:cNvSpPr/>
          <p:nvPr/>
        </p:nvSpPr>
        <p:spPr>
          <a:xfrm>
            <a:off x="1766909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7"/>
          <p:cNvSpPr/>
          <p:nvPr/>
        </p:nvSpPr>
        <p:spPr>
          <a:xfrm>
            <a:off x="2020871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8"/>
          <p:cNvSpPr/>
          <p:nvPr/>
        </p:nvSpPr>
        <p:spPr>
          <a:xfrm>
            <a:off x="2274834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9"/>
          <p:cNvSpPr/>
          <p:nvPr/>
        </p:nvSpPr>
        <p:spPr>
          <a:xfrm>
            <a:off x="1258985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0"/>
          <p:cNvSpPr/>
          <p:nvPr/>
        </p:nvSpPr>
        <p:spPr>
          <a:xfrm>
            <a:off x="1512947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1"/>
          <p:cNvSpPr/>
          <p:nvPr/>
        </p:nvSpPr>
        <p:spPr>
          <a:xfrm>
            <a:off x="1766909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2"/>
          <p:cNvSpPr/>
          <p:nvPr/>
        </p:nvSpPr>
        <p:spPr>
          <a:xfrm>
            <a:off x="2020871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3"/>
          <p:cNvSpPr/>
          <p:nvPr/>
        </p:nvSpPr>
        <p:spPr>
          <a:xfrm>
            <a:off x="2274834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4"/>
          <p:cNvSpPr txBox="1"/>
          <p:nvPr/>
        </p:nvSpPr>
        <p:spPr>
          <a:xfrm>
            <a:off x="485988" y="9553191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INGLÊS</a:t>
            </a:r>
            <a:endParaRPr sz="1000" dirty="0">
              <a:cs typeface="Proxima Nova Rg"/>
            </a:endParaRPr>
          </a:p>
        </p:txBody>
      </p:sp>
      <p:sp>
        <p:nvSpPr>
          <p:cNvPr id="52" name="object 35"/>
          <p:cNvSpPr txBox="1"/>
          <p:nvPr/>
        </p:nvSpPr>
        <p:spPr>
          <a:xfrm>
            <a:off x="484504" y="9832550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FRANCÊS</a:t>
            </a:r>
            <a:endParaRPr sz="1000" dirty="0">
              <a:cs typeface="Proxima Nova Rg"/>
            </a:endParaRPr>
          </a:p>
        </p:txBody>
      </p:sp>
      <p:sp>
        <p:nvSpPr>
          <p:cNvPr id="53" name="object 36"/>
          <p:cNvSpPr txBox="1"/>
          <p:nvPr/>
        </p:nvSpPr>
        <p:spPr>
          <a:xfrm>
            <a:off x="565606" y="10111908"/>
            <a:ext cx="5635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CHINÊS</a:t>
            </a:r>
            <a:endParaRPr sz="1000" dirty="0">
              <a:cs typeface="Proxima Nova Rg"/>
            </a:endParaRPr>
          </a:p>
        </p:txBody>
      </p:sp>
      <p:sp>
        <p:nvSpPr>
          <p:cNvPr id="54" name="object 37"/>
          <p:cNvSpPr/>
          <p:nvPr/>
        </p:nvSpPr>
        <p:spPr>
          <a:xfrm>
            <a:off x="1258985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8"/>
          <p:cNvSpPr/>
          <p:nvPr/>
        </p:nvSpPr>
        <p:spPr>
          <a:xfrm>
            <a:off x="1512947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9"/>
          <p:cNvSpPr/>
          <p:nvPr/>
        </p:nvSpPr>
        <p:spPr>
          <a:xfrm>
            <a:off x="1766910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0"/>
          <p:cNvSpPr/>
          <p:nvPr/>
        </p:nvSpPr>
        <p:spPr>
          <a:xfrm>
            <a:off x="2020872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1"/>
          <p:cNvSpPr/>
          <p:nvPr/>
        </p:nvSpPr>
        <p:spPr>
          <a:xfrm>
            <a:off x="2274834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2"/>
          <p:cNvSpPr/>
          <p:nvPr/>
        </p:nvSpPr>
        <p:spPr>
          <a:xfrm>
            <a:off x="1258985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3"/>
          <p:cNvSpPr/>
          <p:nvPr/>
        </p:nvSpPr>
        <p:spPr>
          <a:xfrm>
            <a:off x="1512947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1766910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/>
          <p:cNvSpPr/>
          <p:nvPr/>
        </p:nvSpPr>
        <p:spPr>
          <a:xfrm>
            <a:off x="2020872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/>
          <p:nvPr/>
        </p:nvSpPr>
        <p:spPr>
          <a:xfrm>
            <a:off x="2274834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1"/>
          <p:cNvSpPr/>
          <p:nvPr/>
        </p:nvSpPr>
        <p:spPr>
          <a:xfrm>
            <a:off x="1258985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2"/>
          <p:cNvSpPr/>
          <p:nvPr/>
        </p:nvSpPr>
        <p:spPr>
          <a:xfrm>
            <a:off x="1512947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3"/>
          <p:cNvSpPr/>
          <p:nvPr/>
        </p:nvSpPr>
        <p:spPr>
          <a:xfrm>
            <a:off x="1766910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4"/>
          <p:cNvSpPr/>
          <p:nvPr/>
        </p:nvSpPr>
        <p:spPr>
          <a:xfrm>
            <a:off x="2020872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5"/>
          <p:cNvSpPr/>
          <p:nvPr/>
        </p:nvSpPr>
        <p:spPr>
          <a:xfrm>
            <a:off x="2274834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15"/>
          <p:cNvSpPr txBox="1"/>
          <p:nvPr/>
        </p:nvSpPr>
        <p:spPr>
          <a:xfrm>
            <a:off x="4725270" y="8948847"/>
            <a:ext cx="135130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PERSONALIDADE</a:t>
            </a:r>
            <a:endParaRPr sz="1400" dirty="0">
              <a:cs typeface="Proxima Nova Rg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4383406" y="9236807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47"/>
          <p:cNvSpPr txBox="1"/>
          <p:nvPr/>
        </p:nvSpPr>
        <p:spPr>
          <a:xfrm>
            <a:off x="4275751" y="9435279"/>
            <a:ext cx="77801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ORGANIZADO</a:t>
            </a:r>
            <a:endParaRPr sz="1000" dirty="0">
              <a:cs typeface="Proxima Nova Rg"/>
            </a:endParaRPr>
          </a:p>
        </p:txBody>
      </p:sp>
      <p:sp>
        <p:nvSpPr>
          <p:cNvPr id="72" name="object 48"/>
          <p:cNvSpPr txBox="1"/>
          <p:nvPr/>
        </p:nvSpPr>
        <p:spPr>
          <a:xfrm>
            <a:off x="4470956" y="9714637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CRIATIVO</a:t>
            </a:r>
            <a:endParaRPr sz="1000" dirty="0">
              <a:cs typeface="Proxima Nova Rg"/>
            </a:endParaRPr>
          </a:p>
        </p:txBody>
      </p:sp>
      <p:sp>
        <p:nvSpPr>
          <p:cNvPr id="73" name="object 49"/>
          <p:cNvSpPr/>
          <p:nvPr/>
        </p:nvSpPr>
        <p:spPr>
          <a:xfrm>
            <a:off x="5194397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50"/>
          <p:cNvSpPr/>
          <p:nvPr/>
        </p:nvSpPr>
        <p:spPr>
          <a:xfrm>
            <a:off x="5448359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51"/>
          <p:cNvSpPr/>
          <p:nvPr/>
        </p:nvSpPr>
        <p:spPr>
          <a:xfrm>
            <a:off x="5702321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52"/>
          <p:cNvSpPr/>
          <p:nvPr/>
        </p:nvSpPr>
        <p:spPr>
          <a:xfrm>
            <a:off x="5956283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53"/>
          <p:cNvSpPr/>
          <p:nvPr/>
        </p:nvSpPr>
        <p:spPr>
          <a:xfrm>
            <a:off x="6210246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54"/>
          <p:cNvSpPr/>
          <p:nvPr/>
        </p:nvSpPr>
        <p:spPr>
          <a:xfrm>
            <a:off x="5194397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55"/>
          <p:cNvSpPr/>
          <p:nvPr/>
        </p:nvSpPr>
        <p:spPr>
          <a:xfrm>
            <a:off x="5448359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56"/>
          <p:cNvSpPr/>
          <p:nvPr/>
        </p:nvSpPr>
        <p:spPr>
          <a:xfrm>
            <a:off x="5702321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57"/>
          <p:cNvSpPr/>
          <p:nvPr/>
        </p:nvSpPr>
        <p:spPr>
          <a:xfrm>
            <a:off x="5956283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58"/>
          <p:cNvSpPr/>
          <p:nvPr/>
        </p:nvSpPr>
        <p:spPr>
          <a:xfrm>
            <a:off x="6210246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59"/>
          <p:cNvSpPr txBox="1"/>
          <p:nvPr/>
        </p:nvSpPr>
        <p:spPr>
          <a:xfrm>
            <a:off x="4513197" y="9986438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LÍDER</a:t>
            </a:r>
            <a:endParaRPr sz="1000" dirty="0">
              <a:cs typeface="Proxima Nova Rg"/>
            </a:endParaRPr>
          </a:p>
        </p:txBody>
      </p:sp>
      <p:sp>
        <p:nvSpPr>
          <p:cNvPr id="84" name="object 60"/>
          <p:cNvSpPr txBox="1"/>
          <p:nvPr/>
        </p:nvSpPr>
        <p:spPr>
          <a:xfrm>
            <a:off x="4601830" y="10265796"/>
            <a:ext cx="47046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SÉRIO</a:t>
            </a:r>
            <a:endParaRPr sz="1000" dirty="0">
              <a:cs typeface="Proxima Nova Rg"/>
            </a:endParaRPr>
          </a:p>
        </p:txBody>
      </p:sp>
      <p:sp>
        <p:nvSpPr>
          <p:cNvPr id="85" name="object 61"/>
          <p:cNvSpPr/>
          <p:nvPr/>
        </p:nvSpPr>
        <p:spPr>
          <a:xfrm>
            <a:off x="5189434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62"/>
          <p:cNvSpPr/>
          <p:nvPr/>
        </p:nvSpPr>
        <p:spPr>
          <a:xfrm>
            <a:off x="5443396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63"/>
          <p:cNvSpPr/>
          <p:nvPr/>
        </p:nvSpPr>
        <p:spPr>
          <a:xfrm>
            <a:off x="5697359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64"/>
          <p:cNvSpPr/>
          <p:nvPr/>
        </p:nvSpPr>
        <p:spPr>
          <a:xfrm>
            <a:off x="5951321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65"/>
          <p:cNvSpPr/>
          <p:nvPr/>
        </p:nvSpPr>
        <p:spPr>
          <a:xfrm>
            <a:off x="6205283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6"/>
          <p:cNvSpPr/>
          <p:nvPr/>
        </p:nvSpPr>
        <p:spPr>
          <a:xfrm>
            <a:off x="5189434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67"/>
          <p:cNvSpPr/>
          <p:nvPr/>
        </p:nvSpPr>
        <p:spPr>
          <a:xfrm>
            <a:off x="5443396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8"/>
          <p:cNvSpPr/>
          <p:nvPr/>
        </p:nvSpPr>
        <p:spPr>
          <a:xfrm>
            <a:off x="5697359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69"/>
          <p:cNvSpPr/>
          <p:nvPr/>
        </p:nvSpPr>
        <p:spPr>
          <a:xfrm>
            <a:off x="5951321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70"/>
          <p:cNvSpPr/>
          <p:nvPr/>
        </p:nvSpPr>
        <p:spPr>
          <a:xfrm>
            <a:off x="6205283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79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344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2017-11-03T15:47:36Z</dcterms:created>
  <dcterms:modified xsi:type="dcterms:W3CDTF">2019-02-05T14:30:09Z</dcterms:modified>
</cp:coreProperties>
</file>