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663"/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06" d="100"/>
          <a:sy n="106" d="100"/>
        </p:scale>
        <p:origin x="888" y="-3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7709-2309-B74E-B2A2-2F1CE8643914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2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/>
          <p:cNvCxnSpPr/>
          <p:nvPr/>
        </p:nvCxnSpPr>
        <p:spPr>
          <a:xfrm flipH="1">
            <a:off x="2376243" y="440083"/>
            <a:ext cx="2172189" cy="4538702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-29965" y="199941"/>
            <a:ext cx="3239578" cy="11437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6" idx="2"/>
          </p:cNvCxnSpPr>
          <p:nvPr/>
        </p:nvCxnSpPr>
        <p:spPr>
          <a:xfrm>
            <a:off x="520173" y="2445779"/>
            <a:ext cx="895673" cy="2569635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" y="2628969"/>
            <a:ext cx="7559675" cy="193637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54" y="4851962"/>
            <a:ext cx="440159" cy="4275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65" y="2061563"/>
            <a:ext cx="384216" cy="38421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25537"/>
              </p:ext>
            </p:extLst>
          </p:nvPr>
        </p:nvGraphicFramePr>
        <p:xfrm>
          <a:off x="259594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EXERCIDO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10463"/>
              </p:ext>
            </p:extLst>
          </p:nvPr>
        </p:nvGraphicFramePr>
        <p:xfrm>
          <a:off x="3811411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EXERCIDO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91266" y="2056278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EXPERIÊNCIA </a:t>
            </a:r>
            <a:r>
              <a:rPr lang="fr-FR" dirty="0" smtClean="0"/>
              <a:t>PROFISSIONAL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r="3376"/>
          <a:stretch/>
        </p:blipFill>
        <p:spPr>
          <a:xfrm>
            <a:off x="634205" y="4913207"/>
            <a:ext cx="2575408" cy="2576158"/>
          </a:xfrm>
          <a:prstGeom prst="ellipse">
            <a:avLst/>
          </a:prstGeom>
          <a:ln>
            <a:solidFill>
              <a:srgbClr val="5C6663"/>
            </a:solidFill>
          </a:ln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62036"/>
              </p:ext>
            </p:extLst>
          </p:nvPr>
        </p:nvGraphicFramePr>
        <p:xfrm>
          <a:off x="3921354" y="5566091"/>
          <a:ext cx="3404823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482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GRAU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GRAU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GRAU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433772" y="4910141"/>
            <a:ext cx="135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FORMAÇÃO 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43071" y="6231292"/>
            <a:ext cx="2179190" cy="571961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889907" y="6332606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Alexandre COSTERO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8691889"/>
            <a:ext cx="7559675" cy="1502294"/>
          </a:xfrm>
          <a:prstGeom prst="rect">
            <a:avLst/>
          </a:prstGeom>
          <a:solidFill>
            <a:schemeClr val="tx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262" y="923090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3281" y="9139245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FRANCÊS</a:t>
            </a:r>
            <a:endParaRPr lang="fr-FR" sz="1100" dirty="0"/>
          </a:p>
        </p:txBody>
      </p:sp>
      <p:sp>
        <p:nvSpPr>
          <p:cNvPr id="27" name="Rectangle 26"/>
          <p:cNvSpPr/>
          <p:nvPr/>
        </p:nvSpPr>
        <p:spPr>
          <a:xfrm>
            <a:off x="222262" y="949621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3281" y="9404557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ITALIANO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17783" y="976087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1937" y="9669212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ESPANHOL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1841413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89013" y="923090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828712" y="949621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28712" y="978509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689013" y="949621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689013" y="978454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365992" y="923090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597011" y="9139245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QUALIFICAÇÃO 2</a:t>
            </a:r>
            <a:endParaRPr lang="fr-FR" sz="1100" dirty="0"/>
          </a:p>
        </p:txBody>
      </p:sp>
      <p:sp>
        <p:nvSpPr>
          <p:cNvPr id="39" name="Rectangle 38"/>
          <p:cNvSpPr/>
          <p:nvPr/>
        </p:nvSpPr>
        <p:spPr>
          <a:xfrm>
            <a:off x="4361513" y="949556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585667" y="9403900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QUALIFICAÇÃO 3</a:t>
            </a:r>
            <a:endParaRPr lang="fr-FR" sz="1100" dirty="0"/>
          </a:p>
        </p:txBody>
      </p:sp>
      <p:sp>
        <p:nvSpPr>
          <p:cNvPr id="41" name="Rectangle 40"/>
          <p:cNvSpPr/>
          <p:nvPr/>
        </p:nvSpPr>
        <p:spPr>
          <a:xfrm>
            <a:off x="4365992" y="976329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97011" y="9671628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QUALIFICAÇÃO 4</a:t>
            </a:r>
            <a:endParaRPr lang="fr-FR" sz="1100" dirty="0"/>
          </a:p>
        </p:txBody>
      </p:sp>
      <p:sp>
        <p:nvSpPr>
          <p:cNvPr id="43" name="Rectangle 42"/>
          <p:cNvSpPr/>
          <p:nvPr/>
        </p:nvSpPr>
        <p:spPr>
          <a:xfrm>
            <a:off x="5972442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972442" y="951978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69256" y="97861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832743" y="923090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832743" y="951923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832743" y="978696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20132" y="810108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IDIOMAS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824060" y="8063455"/>
            <a:ext cx="173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QUALIFICAÇÕES</a:t>
            </a:r>
            <a:endParaRPr lang="fr-FR" dirty="0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514" y="8076865"/>
            <a:ext cx="373836" cy="3693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11" y="8121338"/>
            <a:ext cx="373836" cy="369332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H="1">
            <a:off x="3116436" y="5155197"/>
            <a:ext cx="833370" cy="530681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447837" y="7367146"/>
            <a:ext cx="887014" cy="800139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945341" y="7044972"/>
            <a:ext cx="1466973" cy="1083024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364906" y="97261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Endereço</a:t>
            </a:r>
            <a:r>
              <a:rPr lang="fr-FR" sz="1200" dirty="0" smtClean="0"/>
              <a:t>:     </a:t>
            </a:r>
            <a:r>
              <a:rPr lang="fr-FR" sz="1200" dirty="0" smtClean="0"/>
              <a:t>12 Street Name, </a:t>
            </a:r>
            <a:r>
              <a:rPr lang="fr-FR" sz="1200" dirty="0" smtClean="0"/>
              <a:t>Lisboa</a:t>
            </a:r>
            <a:endParaRPr lang="fr-FR" sz="1200" dirty="0" smtClean="0"/>
          </a:p>
          <a:p>
            <a:r>
              <a:rPr lang="fr-FR" sz="1200" dirty="0" err="1" smtClean="0"/>
              <a:t>Telefone</a:t>
            </a:r>
            <a:r>
              <a:rPr lang="fr-FR" sz="1200" dirty="0" smtClean="0"/>
              <a:t>:       </a:t>
            </a:r>
            <a:r>
              <a:rPr lang="fr-FR" sz="1200" dirty="0" smtClean="0"/>
              <a:t>000 111 333 </a:t>
            </a:r>
          </a:p>
          <a:p>
            <a:r>
              <a:rPr lang="fr-FR" sz="1200" dirty="0" smtClean="0"/>
              <a:t>Email:             name@mail.com</a:t>
            </a:r>
          </a:p>
          <a:p>
            <a:r>
              <a:rPr lang="fr-FR" sz="1200" dirty="0" smtClean="0"/>
              <a:t>Web site:       http://web-site.com</a:t>
            </a:r>
            <a:endParaRPr lang="fr-FR" sz="12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3771" y="255417"/>
            <a:ext cx="373836" cy="36933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4889108" y="244682"/>
            <a:ext cx="1074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CONTATO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222262" y="895311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281" y="8861454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INGLÊS</a:t>
            </a:r>
            <a:endParaRPr lang="fr-FR" sz="1100" dirty="0"/>
          </a:p>
        </p:txBody>
      </p:sp>
      <p:sp>
        <p:nvSpPr>
          <p:cNvPr id="70" name="Rectangle 69"/>
          <p:cNvSpPr/>
          <p:nvPr/>
        </p:nvSpPr>
        <p:spPr>
          <a:xfrm>
            <a:off x="1841413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689013" y="895311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65992" y="895311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597011" y="8861454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QUALIFICAÇÃO 1</a:t>
            </a:r>
            <a:endParaRPr lang="fr-FR" sz="1100" dirty="0"/>
          </a:p>
        </p:txBody>
      </p:sp>
      <p:sp>
        <p:nvSpPr>
          <p:cNvPr id="74" name="Rectangle 73"/>
          <p:cNvSpPr/>
          <p:nvPr/>
        </p:nvSpPr>
        <p:spPr>
          <a:xfrm>
            <a:off x="5972442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832743" y="8953116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199374" y="497060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Titulo</a:t>
            </a:r>
            <a:r>
              <a:rPr lang="fr-FR" sz="2800" dirty="0"/>
              <a:t> do </a:t>
            </a:r>
            <a:r>
              <a:rPr lang="fr-FR" sz="2800" dirty="0" err="1"/>
              <a:t>trabalho</a:t>
            </a:r>
            <a:r>
              <a:rPr lang="fr-FR" sz="2800" dirty="0"/>
              <a:t> </a:t>
            </a:r>
            <a:endParaRPr lang="fr-FR" sz="2800" dirty="0"/>
          </a:p>
        </p:txBody>
      </p:sp>
      <p:sp>
        <p:nvSpPr>
          <p:cNvPr id="84" name="Rectangle 83"/>
          <p:cNvSpPr/>
          <p:nvPr/>
        </p:nvSpPr>
        <p:spPr>
          <a:xfrm>
            <a:off x="1" y="10199179"/>
            <a:ext cx="7559675" cy="494552"/>
          </a:xfrm>
          <a:prstGeom prst="rect">
            <a:avLst/>
          </a:prstGeom>
          <a:pattFill prst="wdUpDiag">
            <a:fgClr>
              <a:schemeClr val="tx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243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cp:lastPrinted>2017-11-03T15:07:15Z</cp:lastPrinted>
  <dcterms:created xsi:type="dcterms:W3CDTF">2017-11-03T15:07:08Z</dcterms:created>
  <dcterms:modified xsi:type="dcterms:W3CDTF">2019-01-31T14:10:58Z</dcterms:modified>
</cp:coreProperties>
</file>