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2"/>
    <p:restoredTop sz="94630"/>
  </p:normalViewPr>
  <p:slideViewPr>
    <p:cSldViewPr snapToGrid="0" snapToObjects="1">
      <p:cViewPr>
        <p:scale>
          <a:sx n="93" d="100"/>
          <a:sy n="93" d="100"/>
        </p:scale>
        <p:origin x="1002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2E23-4624-5946-AA00-CA5D50CEC86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69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7559675" cy="1871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07" r="13966"/>
          <a:stretch/>
        </p:blipFill>
        <p:spPr>
          <a:xfrm>
            <a:off x="322728" y="155985"/>
            <a:ext cx="1540730" cy="1559859"/>
          </a:xfrm>
          <a:prstGeom prst="ellipse">
            <a:avLst/>
          </a:prstGeom>
          <a:ln w="12700">
            <a:solidFill>
              <a:schemeClr val="tx1"/>
            </a:solidFill>
          </a:ln>
        </p:spPr>
      </p:pic>
      <p:cxnSp>
        <p:nvCxnSpPr>
          <p:cNvPr id="7" name="Connecteur droit 6"/>
          <p:cNvCxnSpPr/>
          <p:nvPr/>
        </p:nvCxnSpPr>
        <p:spPr>
          <a:xfrm>
            <a:off x="2194560" y="155985"/>
            <a:ext cx="0" cy="1559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3"/>
          <p:cNvSpPr txBox="1"/>
          <p:nvPr/>
        </p:nvSpPr>
        <p:spPr>
          <a:xfrm>
            <a:off x="2535449" y="1161846"/>
            <a:ext cx="474650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</a:t>
            </a:r>
            <a:r>
              <a:rPr lang="fr-FR" sz="1200" dirty="0" err="1">
                <a:ea typeface="Times" charset="0"/>
                <a:cs typeface="Times" charset="0"/>
              </a:rPr>
              <a:t>sapien</a:t>
            </a:r>
            <a:r>
              <a:rPr lang="fr-FR" sz="1200" dirty="0">
                <a:ea typeface="Times" charset="0"/>
                <a:cs typeface="Times" charset="0"/>
              </a:rPr>
              <a:t> 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2219332" y="976212"/>
            <a:ext cx="0" cy="745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453446" y="647026"/>
            <a:ext cx="2107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Titulo</a:t>
            </a:r>
            <a:r>
              <a:rPr lang="fr-FR" sz="2000" dirty="0"/>
              <a:t> do </a:t>
            </a:r>
            <a:r>
              <a:rPr lang="fr-FR" sz="2000" dirty="0" err="1" smtClean="0"/>
              <a:t>trabalho</a:t>
            </a: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419720" y="122756"/>
            <a:ext cx="3037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Alicia PORTELLI</a:t>
            </a:r>
            <a:endParaRPr lang="fr-FR" sz="3600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2194560" y="2355873"/>
            <a:ext cx="0" cy="3683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54942" y="1986541"/>
            <a:ext cx="2870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/>
              <a:t>EXPERIÊNCIA </a:t>
            </a:r>
            <a:r>
              <a:rPr lang="fr-FR" dirty="0" smtClean="0"/>
              <a:t>PROFISSIONAL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2419719" y="2547890"/>
            <a:ext cx="51161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CARGO EXERCIDO 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</a:t>
            </a:r>
            <a:r>
              <a:rPr lang="fr-FR" sz="1200" dirty="0" smtClean="0">
                <a:ea typeface="Times" charset="0"/>
                <a:cs typeface="Times" charset="0"/>
              </a:rPr>
              <a:t>   </a:t>
            </a:r>
            <a:r>
              <a:rPr lang="fr-FR" sz="1200" dirty="0" err="1" smtClean="0">
                <a:ea typeface="Times" charset="0"/>
                <a:cs typeface="Times" charset="0"/>
              </a:rPr>
              <a:t>sapien</a:t>
            </a:r>
            <a:r>
              <a:rPr lang="fr-FR" sz="1200" dirty="0" smtClean="0">
                <a:ea typeface="Times" charset="0"/>
                <a:cs typeface="Times" charset="0"/>
              </a:rPr>
              <a:t> </a:t>
            </a:r>
            <a:r>
              <a:rPr lang="fr-FR" sz="1200" dirty="0">
                <a:ea typeface="Times" charset="0"/>
                <a:cs typeface="Times" charset="0"/>
              </a:rPr>
              <a:t>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smtClean="0">
                <a:ea typeface="Times" charset="0"/>
                <a:cs typeface="Times" charset="0"/>
              </a:rPr>
              <a:t> </a:t>
            </a:r>
            <a:r>
              <a:rPr lang="fr-FR" sz="1200" dirty="0" err="1" smtClean="0">
                <a:ea typeface="Times" charset="0"/>
                <a:cs typeface="Times" charset="0"/>
              </a:rPr>
              <a:t>Etiam</a:t>
            </a:r>
            <a:r>
              <a:rPr lang="fr-FR" sz="1200" dirty="0" smtClean="0">
                <a:ea typeface="Times" charset="0"/>
                <a:cs typeface="Times" charset="0"/>
              </a:rPr>
              <a:t> </a:t>
            </a:r>
            <a:r>
              <a:rPr lang="fr-FR" sz="1200" dirty="0">
                <a:ea typeface="Times" charset="0"/>
                <a:cs typeface="Times" charset="0"/>
              </a:rPr>
              <a:t>bibendum, ante nec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 smtClean="0">
                <a:ea typeface="Times" charset="0"/>
                <a:cs typeface="Times" charset="0"/>
              </a:rPr>
              <a:t>posuere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48916" y="2526903"/>
            <a:ext cx="14580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EMPRESA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542550" y="2885326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419719" y="3677152"/>
            <a:ext cx="51161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CARGO EXERCIDO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   </a:t>
            </a:r>
            <a:r>
              <a:rPr lang="fr-FR" sz="1200" dirty="0" err="1">
                <a:ea typeface="Times" charset="0"/>
                <a:cs typeface="Times" charset="0"/>
              </a:rPr>
              <a:t>sapien</a:t>
            </a:r>
            <a:r>
              <a:rPr lang="fr-FR" sz="1200" dirty="0">
                <a:ea typeface="Times" charset="0"/>
                <a:cs typeface="Times" charset="0"/>
              </a:rPr>
              <a:t> 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 </a:t>
            </a:r>
            <a:r>
              <a:rPr lang="fr-FR" sz="1200" dirty="0" err="1">
                <a:ea typeface="Times" charset="0"/>
                <a:cs typeface="Times" charset="0"/>
              </a:rPr>
              <a:t>Etiam</a:t>
            </a:r>
            <a:r>
              <a:rPr lang="fr-FR" sz="1200" dirty="0">
                <a:ea typeface="Times" charset="0"/>
                <a:cs typeface="Times" charset="0"/>
              </a:rPr>
              <a:t> bibendum, ante nec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posuere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19719" y="4775722"/>
            <a:ext cx="51161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CARGO EXERCIDO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   </a:t>
            </a:r>
            <a:r>
              <a:rPr lang="fr-FR" sz="1200" dirty="0" err="1">
                <a:ea typeface="Times" charset="0"/>
                <a:cs typeface="Times" charset="0"/>
              </a:rPr>
              <a:t>sapien</a:t>
            </a:r>
            <a:r>
              <a:rPr lang="fr-FR" sz="1200" dirty="0">
                <a:ea typeface="Times" charset="0"/>
                <a:cs typeface="Times" charset="0"/>
              </a:rPr>
              <a:t> 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 </a:t>
            </a:r>
            <a:r>
              <a:rPr lang="fr-FR" sz="1200" dirty="0" err="1">
                <a:ea typeface="Times" charset="0"/>
                <a:cs typeface="Times" charset="0"/>
              </a:rPr>
              <a:t>Etiam</a:t>
            </a:r>
            <a:r>
              <a:rPr lang="fr-FR" sz="1200" dirty="0">
                <a:ea typeface="Times" charset="0"/>
                <a:cs typeface="Times" charset="0"/>
              </a:rPr>
              <a:t> bibendum, ante nec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posuere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544321" y="6060559"/>
            <a:ext cx="1300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FORMAÇÃO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2419718" y="6583769"/>
            <a:ext cx="5116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GRAU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48916" y="3677152"/>
            <a:ext cx="15204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EMPRESA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542550" y="4035575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48916" y="4769750"/>
            <a:ext cx="1601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EMPRESA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2" name="Connecteur droit 41"/>
          <p:cNvCxnSpPr/>
          <p:nvPr/>
        </p:nvCxnSpPr>
        <p:spPr>
          <a:xfrm>
            <a:off x="542550" y="5128173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448915" y="6570530"/>
            <a:ext cx="174564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UNIVERSIDADE 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4" name="Connecteur droit 43"/>
          <p:cNvCxnSpPr/>
          <p:nvPr/>
        </p:nvCxnSpPr>
        <p:spPr>
          <a:xfrm>
            <a:off x="542549" y="6928953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419718" y="7405486"/>
            <a:ext cx="5116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GRAU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48915" y="7392247"/>
            <a:ext cx="17704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UNIVERSIDADE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7" name="Connecteur droit 46"/>
          <p:cNvCxnSpPr/>
          <p:nvPr/>
        </p:nvCxnSpPr>
        <p:spPr>
          <a:xfrm>
            <a:off x="542549" y="7750670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31" idx="2"/>
          </p:cNvCxnSpPr>
          <p:nvPr/>
        </p:nvCxnSpPr>
        <p:spPr>
          <a:xfrm>
            <a:off x="2194563" y="6429891"/>
            <a:ext cx="0" cy="17448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331023" y="9236147"/>
            <a:ext cx="11255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ea typeface="Times" charset="0"/>
                <a:cs typeface="Times" charset="0"/>
              </a:rPr>
              <a:t>Photoshop CS</a:t>
            </a: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Contabilidade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Administração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51" name="object 96"/>
          <p:cNvSpPr/>
          <p:nvPr/>
        </p:nvSpPr>
        <p:spPr>
          <a:xfrm>
            <a:off x="1479242" y="93099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2" name="object 96"/>
          <p:cNvSpPr/>
          <p:nvPr/>
        </p:nvSpPr>
        <p:spPr>
          <a:xfrm>
            <a:off x="1629629" y="93099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3" name="object 96"/>
          <p:cNvSpPr/>
          <p:nvPr/>
        </p:nvSpPr>
        <p:spPr>
          <a:xfrm>
            <a:off x="1780016" y="93099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4" name="object 96"/>
          <p:cNvSpPr/>
          <p:nvPr/>
        </p:nvSpPr>
        <p:spPr>
          <a:xfrm>
            <a:off x="1923595" y="930998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5" name="object 96"/>
          <p:cNvSpPr/>
          <p:nvPr/>
        </p:nvSpPr>
        <p:spPr>
          <a:xfrm>
            <a:off x="2067579" y="930998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6" name="object 96"/>
          <p:cNvSpPr/>
          <p:nvPr/>
        </p:nvSpPr>
        <p:spPr>
          <a:xfrm>
            <a:off x="1479242" y="968343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7" name="object 96"/>
          <p:cNvSpPr/>
          <p:nvPr/>
        </p:nvSpPr>
        <p:spPr>
          <a:xfrm>
            <a:off x="1629629" y="968343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8" name="object 96"/>
          <p:cNvSpPr/>
          <p:nvPr/>
        </p:nvSpPr>
        <p:spPr>
          <a:xfrm>
            <a:off x="1780016" y="968343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9" name="object 96"/>
          <p:cNvSpPr/>
          <p:nvPr/>
        </p:nvSpPr>
        <p:spPr>
          <a:xfrm>
            <a:off x="1923595" y="968343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0" name="object 96"/>
          <p:cNvSpPr/>
          <p:nvPr/>
        </p:nvSpPr>
        <p:spPr>
          <a:xfrm>
            <a:off x="2067579" y="968342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1" name="object 96"/>
          <p:cNvSpPr/>
          <p:nvPr/>
        </p:nvSpPr>
        <p:spPr>
          <a:xfrm>
            <a:off x="1479242" y="1005687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2" name="object 96"/>
          <p:cNvSpPr/>
          <p:nvPr/>
        </p:nvSpPr>
        <p:spPr>
          <a:xfrm>
            <a:off x="1629629" y="1005686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3" name="object 96"/>
          <p:cNvSpPr/>
          <p:nvPr/>
        </p:nvSpPr>
        <p:spPr>
          <a:xfrm>
            <a:off x="1780016" y="1005686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4" name="object 96"/>
          <p:cNvSpPr/>
          <p:nvPr/>
        </p:nvSpPr>
        <p:spPr>
          <a:xfrm>
            <a:off x="1923595" y="1005686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5" name="object 96"/>
          <p:cNvSpPr/>
          <p:nvPr/>
        </p:nvSpPr>
        <p:spPr>
          <a:xfrm>
            <a:off x="2067579" y="1005686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07751" y="9233499"/>
            <a:ext cx="8904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ea typeface="Times" charset="0"/>
                <a:cs typeface="Times" charset="0"/>
              </a:rPr>
              <a:t>Inovador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Organizado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Criativo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67" name="object 96"/>
          <p:cNvSpPr/>
          <p:nvPr/>
        </p:nvSpPr>
        <p:spPr>
          <a:xfrm>
            <a:off x="4155970" y="930734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8" name="object 96"/>
          <p:cNvSpPr/>
          <p:nvPr/>
        </p:nvSpPr>
        <p:spPr>
          <a:xfrm>
            <a:off x="4306357" y="930734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9" name="object 96"/>
          <p:cNvSpPr/>
          <p:nvPr/>
        </p:nvSpPr>
        <p:spPr>
          <a:xfrm>
            <a:off x="4456744" y="930734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0" name="object 96"/>
          <p:cNvSpPr/>
          <p:nvPr/>
        </p:nvSpPr>
        <p:spPr>
          <a:xfrm>
            <a:off x="4600323" y="930734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1" name="object 96"/>
          <p:cNvSpPr/>
          <p:nvPr/>
        </p:nvSpPr>
        <p:spPr>
          <a:xfrm>
            <a:off x="4744307" y="930734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2" name="object 96"/>
          <p:cNvSpPr/>
          <p:nvPr/>
        </p:nvSpPr>
        <p:spPr>
          <a:xfrm>
            <a:off x="4155970" y="968078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3" name="object 96"/>
          <p:cNvSpPr/>
          <p:nvPr/>
        </p:nvSpPr>
        <p:spPr>
          <a:xfrm>
            <a:off x="4306357" y="968078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4" name="object 96"/>
          <p:cNvSpPr/>
          <p:nvPr/>
        </p:nvSpPr>
        <p:spPr>
          <a:xfrm>
            <a:off x="4456744" y="968078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5" name="object 96"/>
          <p:cNvSpPr/>
          <p:nvPr/>
        </p:nvSpPr>
        <p:spPr>
          <a:xfrm>
            <a:off x="4600323" y="968078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6" name="object 96"/>
          <p:cNvSpPr/>
          <p:nvPr/>
        </p:nvSpPr>
        <p:spPr>
          <a:xfrm>
            <a:off x="4744307" y="968078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7" name="object 96"/>
          <p:cNvSpPr/>
          <p:nvPr/>
        </p:nvSpPr>
        <p:spPr>
          <a:xfrm>
            <a:off x="4155970" y="1005422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8" name="object 96"/>
          <p:cNvSpPr/>
          <p:nvPr/>
        </p:nvSpPr>
        <p:spPr>
          <a:xfrm>
            <a:off x="4306357" y="1005422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9" name="object 96"/>
          <p:cNvSpPr/>
          <p:nvPr/>
        </p:nvSpPr>
        <p:spPr>
          <a:xfrm>
            <a:off x="4456744" y="1005422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0" name="object 96"/>
          <p:cNvSpPr/>
          <p:nvPr/>
        </p:nvSpPr>
        <p:spPr>
          <a:xfrm>
            <a:off x="4600323" y="1005422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1" name="object 96"/>
          <p:cNvSpPr/>
          <p:nvPr/>
        </p:nvSpPr>
        <p:spPr>
          <a:xfrm>
            <a:off x="4744307" y="1005421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5463408" y="9231083"/>
            <a:ext cx="6624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ea typeface="Times" charset="0"/>
                <a:cs typeface="Times" charset="0"/>
              </a:rPr>
              <a:t>Inglês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Francês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Italiano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99" name="object 96"/>
          <p:cNvSpPr/>
          <p:nvPr/>
        </p:nvSpPr>
        <p:spPr>
          <a:xfrm>
            <a:off x="6611627" y="930492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0" name="object 96"/>
          <p:cNvSpPr/>
          <p:nvPr/>
        </p:nvSpPr>
        <p:spPr>
          <a:xfrm>
            <a:off x="6762014" y="930492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1" name="object 96"/>
          <p:cNvSpPr/>
          <p:nvPr/>
        </p:nvSpPr>
        <p:spPr>
          <a:xfrm>
            <a:off x="6912401" y="930492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2" name="object 96"/>
          <p:cNvSpPr/>
          <p:nvPr/>
        </p:nvSpPr>
        <p:spPr>
          <a:xfrm>
            <a:off x="7055980" y="930492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3" name="object 96"/>
          <p:cNvSpPr/>
          <p:nvPr/>
        </p:nvSpPr>
        <p:spPr>
          <a:xfrm>
            <a:off x="7199964" y="930492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4" name="object 96"/>
          <p:cNvSpPr/>
          <p:nvPr/>
        </p:nvSpPr>
        <p:spPr>
          <a:xfrm>
            <a:off x="6611627" y="967836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5" name="object 96"/>
          <p:cNvSpPr/>
          <p:nvPr/>
        </p:nvSpPr>
        <p:spPr>
          <a:xfrm>
            <a:off x="6762014" y="967836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6" name="object 96"/>
          <p:cNvSpPr/>
          <p:nvPr/>
        </p:nvSpPr>
        <p:spPr>
          <a:xfrm>
            <a:off x="6912401" y="967836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7" name="object 96"/>
          <p:cNvSpPr/>
          <p:nvPr/>
        </p:nvSpPr>
        <p:spPr>
          <a:xfrm>
            <a:off x="7055980" y="967836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8" name="object 96"/>
          <p:cNvSpPr/>
          <p:nvPr/>
        </p:nvSpPr>
        <p:spPr>
          <a:xfrm>
            <a:off x="7199964" y="967836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9" name="object 96"/>
          <p:cNvSpPr/>
          <p:nvPr/>
        </p:nvSpPr>
        <p:spPr>
          <a:xfrm>
            <a:off x="6611627" y="1005180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0" name="object 96"/>
          <p:cNvSpPr/>
          <p:nvPr/>
        </p:nvSpPr>
        <p:spPr>
          <a:xfrm>
            <a:off x="6762014" y="1005180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1" name="object 96"/>
          <p:cNvSpPr/>
          <p:nvPr/>
        </p:nvSpPr>
        <p:spPr>
          <a:xfrm>
            <a:off x="6912401" y="1005180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2" name="object 96"/>
          <p:cNvSpPr/>
          <p:nvPr/>
        </p:nvSpPr>
        <p:spPr>
          <a:xfrm>
            <a:off x="7055980" y="1005180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3" name="object 96"/>
          <p:cNvSpPr/>
          <p:nvPr/>
        </p:nvSpPr>
        <p:spPr>
          <a:xfrm>
            <a:off x="7199964" y="1005180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cxnSp>
        <p:nvCxnSpPr>
          <p:cNvPr id="117" name="Connecteur droit 116"/>
          <p:cNvCxnSpPr/>
          <p:nvPr/>
        </p:nvCxnSpPr>
        <p:spPr>
          <a:xfrm>
            <a:off x="2613408" y="8805950"/>
            <a:ext cx="0" cy="17448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5242561" y="8773916"/>
            <a:ext cx="0" cy="17448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436511" y="8683627"/>
            <a:ext cx="1731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QUALIFICAÇÕES</a:t>
            </a:r>
            <a:endParaRPr lang="fr-FR" dirty="0"/>
          </a:p>
        </p:txBody>
      </p:sp>
      <p:sp>
        <p:nvSpPr>
          <p:cNvPr id="120" name="Rectangle 119"/>
          <p:cNvSpPr/>
          <p:nvPr/>
        </p:nvSpPr>
        <p:spPr>
          <a:xfrm>
            <a:off x="3109565" y="8690419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PERSONALIDADE</a:t>
            </a:r>
            <a:endParaRPr lang="fr-FR" dirty="0"/>
          </a:p>
        </p:txBody>
      </p:sp>
      <p:sp>
        <p:nvSpPr>
          <p:cNvPr id="121" name="Rectangle 120"/>
          <p:cNvSpPr/>
          <p:nvPr/>
        </p:nvSpPr>
        <p:spPr>
          <a:xfrm>
            <a:off x="5872454" y="8682697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IDIOMAS</a:t>
            </a:r>
            <a:endParaRPr lang="fr-FR" dirty="0"/>
          </a:p>
        </p:txBody>
      </p:sp>
      <p:cxnSp>
        <p:nvCxnSpPr>
          <p:cNvPr id="122" name="Connecteur droit 121"/>
          <p:cNvCxnSpPr/>
          <p:nvPr/>
        </p:nvCxnSpPr>
        <p:spPr>
          <a:xfrm>
            <a:off x="2637018" y="8807784"/>
            <a:ext cx="0" cy="745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5267330" y="9769190"/>
            <a:ext cx="0" cy="745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1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86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2017-11-03T14:38:30Z</dcterms:created>
  <dcterms:modified xsi:type="dcterms:W3CDTF">2019-02-05T14:28:31Z</dcterms:modified>
</cp:coreProperties>
</file>