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50" d="100"/>
          <a:sy n="50" d="100"/>
        </p:scale>
        <p:origin x="231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761C6-A988-6742-AAFA-07F347EFBF81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2C6A6-AE0A-DE4D-BDF3-6BFAE60E7C6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132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2C6A6-AE0A-DE4D-BDF3-6BFAE60E7C6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157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8681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8689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4574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3272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58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044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88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722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927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150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313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DF782-AF97-684C-9C47-5BC891AFD9D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3446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7576" y="1314510"/>
            <a:ext cx="1909482" cy="859149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957050"/>
              </p:ext>
            </p:extLst>
          </p:nvPr>
        </p:nvGraphicFramePr>
        <p:xfrm>
          <a:off x="107577" y="1349185"/>
          <a:ext cx="6521825" cy="8175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296"/>
                <a:gridCol w="2068595"/>
                <a:gridCol w="2406934"/>
              </a:tblGrid>
              <a:tr h="427841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Formação</a:t>
                      </a:r>
                      <a:endParaRPr lang="fr-FR" sz="20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400" cap="all" baseline="0" dirty="0" smtClean="0">
                          <a:solidFill>
                            <a:schemeClr val="tx1"/>
                          </a:solidFill>
                        </a:rPr>
                        <a:t>Titulo do </a:t>
                      </a:r>
                      <a:r>
                        <a:rPr lang="fr-FR" sz="2400" cap="all" baseline="0" dirty="0" err="1" smtClean="0">
                          <a:solidFill>
                            <a:schemeClr val="tx1"/>
                          </a:solidFill>
                        </a:rPr>
                        <a:t>trabalho</a:t>
                      </a:r>
                      <a:endParaRPr lang="fr-FR" sz="2400" cap="all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6197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</a:rPr>
                        <a:t>2015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Lorem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elit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6197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Lorem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elit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6197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Lorem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elit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6197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</a:rPr>
                        <a:t>2012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Lorem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elit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fr-FR" sz="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27841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bg1"/>
                          </a:solidFill>
                        </a:rPr>
                        <a:t>Experiência</a:t>
                      </a:r>
                      <a:endParaRPr lang="fr-FR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80987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</a:rPr>
                        <a:t>2010 </a:t>
                      </a:r>
                      <a:r>
                        <a:rPr lang="fr-FR" sz="1200" b="1" dirty="0" err="1" smtClean="0">
                          <a:solidFill>
                            <a:schemeClr val="bg1"/>
                          </a:solidFill>
                        </a:rPr>
                        <a:t>até</a:t>
                      </a:r>
                      <a:r>
                        <a:rPr lang="fr-FR" sz="12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chemeClr val="bg1"/>
                          </a:solidFill>
                        </a:rPr>
                        <a:t>hoje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rgbClr val="00B0F0"/>
                          </a:solidFill>
                        </a:rPr>
                        <a:t>Cargo </a:t>
                      </a:r>
                      <a:r>
                        <a:rPr lang="fr-FR" sz="1200" b="1" dirty="0" err="1" smtClean="0">
                          <a:solidFill>
                            <a:srgbClr val="00B0F0"/>
                          </a:solidFill>
                        </a:rPr>
                        <a:t>exercido</a:t>
                      </a:r>
                      <a:r>
                        <a:rPr lang="fr-FR" sz="1200" b="1" dirty="0" smtClean="0">
                          <a:solidFill>
                            <a:srgbClr val="00B0F0"/>
                          </a:solidFill>
                        </a:rPr>
                        <a:t>  </a:t>
                      </a:r>
                      <a:r>
                        <a:rPr lang="fr-FR" sz="1200" b="1" dirty="0" smtClean="0">
                          <a:solidFill>
                            <a:srgbClr val="00B0F0"/>
                          </a:solidFill>
                        </a:rPr>
                        <a:t>– </a:t>
                      </a:r>
                      <a:r>
                        <a:rPr lang="fr-FR" sz="1200" b="1" dirty="0" err="1" smtClean="0">
                          <a:solidFill>
                            <a:srgbClr val="00B0F0"/>
                          </a:solidFill>
                        </a:rPr>
                        <a:t>Empresa</a:t>
                      </a:r>
                      <a:r>
                        <a:rPr lang="fr-FR" sz="1200" b="1" baseline="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fr-FR" sz="1200" b="1" dirty="0" smtClean="0">
                          <a:solidFill>
                            <a:srgbClr val="00B0F0"/>
                          </a:solidFill>
                        </a:rPr>
                        <a:t>– Cidade</a:t>
                      </a:r>
                      <a:endParaRPr lang="fr-FR" sz="1200" b="1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Lorem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consectetur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elit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Lorem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elit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Nullam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volutpat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metus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diam,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eget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aliquam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mi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ornare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eu.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Aenean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auctor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tellus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libero mollis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luctus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Pellentesque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eget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blandit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orci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, et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iaculis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nulla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Curabitur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ut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urna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luctus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, cursus massa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tempus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est. </a:t>
                      </a:r>
                      <a:r>
                        <a:rPr lang="it-IT" sz="1200" dirty="0" smtClean="0">
                          <a:solidFill>
                            <a:schemeClr val="tx1"/>
                          </a:solidFill>
                        </a:rPr>
                        <a:t>Curabitur at mi ultrices, lacinia sapien vitae, congue nunc.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88592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</a:rPr>
                        <a:t>2008-2010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rgbClr val="00B0F0"/>
                          </a:solidFill>
                        </a:rPr>
                        <a:t>Cargo </a:t>
                      </a:r>
                      <a:r>
                        <a:rPr lang="fr-FR" sz="1200" b="1" dirty="0" err="1" smtClean="0">
                          <a:solidFill>
                            <a:srgbClr val="00B0F0"/>
                          </a:solidFill>
                        </a:rPr>
                        <a:t>exercido</a:t>
                      </a:r>
                      <a:r>
                        <a:rPr lang="fr-FR" sz="1200" b="1" dirty="0" smtClean="0">
                          <a:solidFill>
                            <a:srgbClr val="00B0F0"/>
                          </a:solidFill>
                        </a:rPr>
                        <a:t>  – </a:t>
                      </a:r>
                      <a:r>
                        <a:rPr lang="fr-FR" sz="1200" b="1" dirty="0" err="1" smtClean="0">
                          <a:solidFill>
                            <a:srgbClr val="00B0F0"/>
                          </a:solidFill>
                        </a:rPr>
                        <a:t>Empresa</a:t>
                      </a:r>
                      <a:r>
                        <a:rPr lang="fr-FR" sz="1200" b="1" baseline="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fr-FR" sz="1200" b="1" dirty="0" smtClean="0">
                          <a:solidFill>
                            <a:srgbClr val="00B0F0"/>
                          </a:solidFill>
                        </a:rPr>
                        <a:t>– Cidade</a:t>
                      </a:r>
                    </a:p>
                    <a:p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Lorem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consectetur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elit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Lorem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elit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Nullam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volutpat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metus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diam,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eget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aliquam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mi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ornare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eu. 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8986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fr-FR" sz="12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2005-2008</a:t>
                      </a:r>
                      <a:endParaRPr lang="fr-FR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rgbClr val="00B0F0"/>
                          </a:solidFill>
                        </a:rPr>
                        <a:t>Cargo </a:t>
                      </a:r>
                      <a:r>
                        <a:rPr lang="fr-FR" sz="1200" b="1" dirty="0" err="1" smtClean="0">
                          <a:solidFill>
                            <a:srgbClr val="00B0F0"/>
                          </a:solidFill>
                        </a:rPr>
                        <a:t>exercido</a:t>
                      </a:r>
                      <a:r>
                        <a:rPr lang="fr-FR" sz="1200" b="1" dirty="0" smtClean="0">
                          <a:solidFill>
                            <a:srgbClr val="00B0F0"/>
                          </a:solidFill>
                        </a:rPr>
                        <a:t>  – </a:t>
                      </a:r>
                      <a:r>
                        <a:rPr lang="fr-FR" sz="1200" b="1" dirty="0" err="1" smtClean="0">
                          <a:solidFill>
                            <a:srgbClr val="00B0F0"/>
                          </a:solidFill>
                        </a:rPr>
                        <a:t>Empresa</a:t>
                      </a:r>
                      <a:r>
                        <a:rPr lang="fr-FR" sz="1200" b="1" baseline="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fr-FR" sz="1200" b="1" dirty="0" smtClean="0">
                          <a:solidFill>
                            <a:srgbClr val="00B0F0"/>
                          </a:solidFill>
                        </a:rPr>
                        <a:t>– Cidade</a:t>
                      </a:r>
                    </a:p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Lorem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elit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Nullam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volutpat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metus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diam,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eget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aliquam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mi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ornare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eu.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Aenean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auctor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tellus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libero mollis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luctus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27841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err="1" smtClean="0">
                          <a:solidFill>
                            <a:schemeClr val="bg1"/>
                          </a:solidFill>
                        </a:rPr>
                        <a:t>Qualificações</a:t>
                      </a:r>
                      <a:endParaRPr lang="fr-FR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98906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fr-FR" sz="12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Informática</a:t>
                      </a:r>
                      <a:endParaRPr lang="fr-FR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volutpat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metus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diam,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eget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aliquam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mi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ornare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eu. 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70647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err="1" smtClean="0">
                          <a:solidFill>
                            <a:schemeClr val="bg1"/>
                          </a:solidFill>
                        </a:rPr>
                        <a:t>Gerencial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volutpat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metus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diam,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eget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aliquam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mi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ornare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eu. </a:t>
                      </a:r>
                      <a:endParaRPr lang="fr-FR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10989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err="1" smtClean="0">
                          <a:solidFill>
                            <a:schemeClr val="bg1"/>
                          </a:solidFill>
                        </a:rPr>
                        <a:t>Idiomas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Inglês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Bilíngüe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Espanhol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Bilíngüe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Italiano: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Escolar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Francês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Escolar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9710">
                <a:tc>
                  <a:txBody>
                    <a:bodyPr/>
                    <a:lstStyle/>
                    <a:p>
                      <a:pPr algn="ctr"/>
                      <a:r>
                        <a:rPr lang="fr-FR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Outros</a:t>
                      </a:r>
                      <a:endParaRPr lang="fr-FR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27841">
                <a:tc>
                  <a:txBody>
                    <a:bodyPr/>
                    <a:lstStyle/>
                    <a:p>
                      <a:pPr algn="ctr"/>
                      <a:endParaRPr lang="fr-FR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volutpat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metus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diam,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eget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aliquam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mi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ornare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eu. </a:t>
                      </a:r>
                      <a:endParaRPr lang="fr-FR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Rectangle 28"/>
          <p:cNvSpPr/>
          <p:nvPr/>
        </p:nvSpPr>
        <p:spPr>
          <a:xfrm>
            <a:off x="107576" y="94592"/>
            <a:ext cx="1909482" cy="121991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Triangle 30"/>
          <p:cNvSpPr/>
          <p:nvPr/>
        </p:nvSpPr>
        <p:spPr>
          <a:xfrm>
            <a:off x="107576" y="982532"/>
            <a:ext cx="1909482" cy="331978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204952" y="94591"/>
            <a:ext cx="17342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chemeClr val="bg1"/>
                </a:solidFill>
              </a:rPr>
              <a:t>Alice</a:t>
            </a:r>
          </a:p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Langlois</a:t>
            </a:r>
            <a:endParaRPr lang="fr-FR" sz="2800" dirty="0">
              <a:solidFill>
                <a:schemeClr val="bg1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327102"/>
              </p:ext>
            </p:extLst>
          </p:nvPr>
        </p:nvGraphicFramePr>
        <p:xfrm>
          <a:off x="2036535" y="94591"/>
          <a:ext cx="4592867" cy="12199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592867"/>
              </a:tblGrid>
              <a:tr h="30498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/>
                        <a:t>Endereço: 12 Street Name, Lisboa</a:t>
                      </a:r>
                      <a:endParaRPr lang="fr-FR" sz="1100" b="0" dirty="0" smtClean="0">
                        <a:solidFill>
                          <a:schemeClr val="dk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98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err="1" smtClean="0"/>
                        <a:t>Telefone</a:t>
                      </a:r>
                      <a:r>
                        <a:rPr lang="fr-FR" sz="1100" b="0" dirty="0" smtClean="0"/>
                        <a:t>: 000 111 333</a:t>
                      </a:r>
                      <a:endParaRPr lang="fr-FR" sz="1100" b="0" dirty="0" smtClean="0">
                        <a:solidFill>
                          <a:schemeClr val="dk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98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/>
                        <a:t>Email: name@mail.com</a:t>
                      </a:r>
                      <a:endParaRPr lang="fr-FR" sz="11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98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/>
                        <a:t>Web: http://meu-site.com</a:t>
                      </a:r>
                      <a:endParaRPr lang="fr-FR" sz="1100" b="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24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</TotalTime>
  <Words>304</Words>
  <Application>Microsoft Office PowerPoint</Application>
  <PresentationFormat>A4 (210 x 297 mm)</PresentationFormat>
  <Paragraphs>41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15</cp:revision>
  <dcterms:created xsi:type="dcterms:W3CDTF">2016-06-03T13:13:35Z</dcterms:created>
  <dcterms:modified xsi:type="dcterms:W3CDTF">2018-12-17T14:59:53Z</dcterms:modified>
</cp:coreProperties>
</file>