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0" r:id="rId2"/>
  </p:sldIdLst>
  <p:sldSz cx="7559675" cy="1069181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BFD4"/>
    <a:srgbClr val="99D4E2"/>
    <a:srgbClr val="373739"/>
    <a:srgbClr val="3F3E43"/>
    <a:srgbClr val="EEA7A2"/>
    <a:srgbClr val="DFDFDF"/>
    <a:srgbClr val="E9ED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303" autoAdjust="0"/>
    <p:restoredTop sz="94660"/>
  </p:normalViewPr>
  <p:slideViewPr>
    <p:cSldViewPr snapToGrid="0">
      <p:cViewPr>
        <p:scale>
          <a:sx n="110" d="100"/>
          <a:sy n="110" d="100"/>
        </p:scale>
        <p:origin x="636" y="-18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7A139-1DAA-43B2-9364-E346BE77AFEE}" type="datetimeFigureOut">
              <a:rPr lang="uk-UA" smtClean="0"/>
              <a:t>18.01.2019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D6C87-002A-41E3-8C0A-C9C5CC1939A1}" type="slidenum">
              <a:rPr lang="uk-UA" smtClean="0"/>
              <a:t>‹Nº›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10911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7A139-1DAA-43B2-9364-E346BE77AFEE}" type="datetimeFigureOut">
              <a:rPr lang="uk-UA" smtClean="0"/>
              <a:t>18.01.2019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D6C87-002A-41E3-8C0A-C9C5CC1939A1}" type="slidenum">
              <a:rPr lang="uk-UA" smtClean="0"/>
              <a:t>‹Nº›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55991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7A139-1DAA-43B2-9364-E346BE77AFEE}" type="datetimeFigureOut">
              <a:rPr lang="uk-UA" smtClean="0"/>
              <a:t>18.01.2019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D6C87-002A-41E3-8C0A-C9C5CC1939A1}" type="slidenum">
              <a:rPr lang="uk-UA" smtClean="0"/>
              <a:t>‹Nº›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28456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7A139-1DAA-43B2-9364-E346BE77AFEE}" type="datetimeFigureOut">
              <a:rPr lang="uk-UA" smtClean="0"/>
              <a:t>18.01.2019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D6C87-002A-41E3-8C0A-C9C5CC1939A1}" type="slidenum">
              <a:rPr lang="uk-UA" smtClean="0"/>
              <a:t>‹Nº›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97352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7A139-1DAA-43B2-9364-E346BE77AFEE}" type="datetimeFigureOut">
              <a:rPr lang="uk-UA" smtClean="0"/>
              <a:t>18.01.2019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D6C87-002A-41E3-8C0A-C9C5CC1939A1}" type="slidenum">
              <a:rPr lang="uk-UA" smtClean="0"/>
              <a:t>‹Nº›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46423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7A139-1DAA-43B2-9364-E346BE77AFEE}" type="datetimeFigureOut">
              <a:rPr lang="uk-UA" smtClean="0"/>
              <a:t>18.01.2019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D6C87-002A-41E3-8C0A-C9C5CC1939A1}" type="slidenum">
              <a:rPr lang="uk-UA" smtClean="0"/>
              <a:t>‹Nº›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71091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7A139-1DAA-43B2-9364-E346BE77AFEE}" type="datetimeFigureOut">
              <a:rPr lang="uk-UA" smtClean="0"/>
              <a:t>18.01.2019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D6C87-002A-41E3-8C0A-C9C5CC1939A1}" type="slidenum">
              <a:rPr lang="uk-UA" smtClean="0"/>
              <a:t>‹Nº›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89249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7A139-1DAA-43B2-9364-E346BE77AFEE}" type="datetimeFigureOut">
              <a:rPr lang="uk-UA" smtClean="0"/>
              <a:t>18.01.2019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D6C87-002A-41E3-8C0A-C9C5CC1939A1}" type="slidenum">
              <a:rPr lang="uk-UA" smtClean="0"/>
              <a:t>‹Nº›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5595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7A139-1DAA-43B2-9364-E346BE77AFEE}" type="datetimeFigureOut">
              <a:rPr lang="uk-UA" smtClean="0"/>
              <a:t>18.01.2019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D6C87-002A-41E3-8C0A-C9C5CC1939A1}" type="slidenum">
              <a:rPr lang="uk-UA" smtClean="0"/>
              <a:t>‹Nº›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91279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7A139-1DAA-43B2-9364-E346BE77AFEE}" type="datetimeFigureOut">
              <a:rPr lang="uk-UA" smtClean="0"/>
              <a:t>18.01.2019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D6C87-002A-41E3-8C0A-C9C5CC1939A1}" type="slidenum">
              <a:rPr lang="uk-UA" smtClean="0"/>
              <a:t>‹Nº›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62998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7A139-1DAA-43B2-9364-E346BE77AFEE}" type="datetimeFigureOut">
              <a:rPr lang="uk-UA" smtClean="0"/>
              <a:t>18.01.2019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D6C87-002A-41E3-8C0A-C9C5CC1939A1}" type="slidenum">
              <a:rPr lang="uk-UA" smtClean="0"/>
              <a:t>‹Nº›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38140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37A139-1DAA-43B2-9364-E346BE77AFEE}" type="datetimeFigureOut">
              <a:rPr lang="uk-UA" smtClean="0"/>
              <a:t>18.01.2019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1D6C87-002A-41E3-8C0A-C9C5CC1939A1}" type="slidenum">
              <a:rPr lang="uk-UA" smtClean="0"/>
              <a:t>‹Nº›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88729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microsoft.com/office/2007/relationships/hdphoto" Target="../media/hdphoto1.wdp"/><Relationship Id="rId18" Type="http://schemas.openxmlformats.org/officeDocument/2006/relationships/image" Target="../media/image14.png"/><Relationship Id="rId3" Type="http://schemas.openxmlformats.org/officeDocument/2006/relationships/image" Target="../media/image2.png"/><Relationship Id="rId21" Type="http://schemas.openxmlformats.org/officeDocument/2006/relationships/image" Target="../media/image16.jp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microsoft.com/office/2007/relationships/hdphoto" Target="../media/hdphoto3.wdp"/><Relationship Id="rId2" Type="http://schemas.openxmlformats.org/officeDocument/2006/relationships/image" Target="../media/image1.jpeg"/><Relationship Id="rId16" Type="http://schemas.openxmlformats.org/officeDocument/2006/relationships/image" Target="../media/image13.png"/><Relationship Id="rId20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microsoft.com/office/2007/relationships/hdphoto" Target="../media/hdphoto2.wdp"/><Relationship Id="rId10" Type="http://schemas.openxmlformats.org/officeDocument/2006/relationships/image" Target="../media/image9.jpeg"/><Relationship Id="rId19" Type="http://schemas.microsoft.com/office/2007/relationships/hdphoto" Target="../media/hdphoto4.wdp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2.png"/><Relationship Id="rId22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4"/>
          <a:stretch/>
        </p:blipFill>
        <p:spPr>
          <a:xfrm>
            <a:off x="0" y="24064"/>
            <a:ext cx="7559675" cy="10058400"/>
          </a:xfrm>
        </p:spPr>
      </p:pic>
      <p:pic>
        <p:nvPicPr>
          <p:cNvPr id="5" name="Content Placeholder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4317"/>
          <a:stretch/>
        </p:blipFill>
        <p:spPr>
          <a:xfrm>
            <a:off x="0" y="10066421"/>
            <a:ext cx="7559675" cy="58528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045392" y="278306"/>
            <a:ext cx="4379097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fr-FR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Hectra Bold" pitchFamily="50" charset="0"/>
              </a:rPr>
              <a:t>Erine</a:t>
            </a:r>
            <a:r>
              <a:rPr lang="fr-FR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Hectra Bold" pitchFamily="50" charset="0"/>
              </a:rPr>
              <a:t> </a:t>
            </a:r>
            <a:r>
              <a:rPr lang="fr-FR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Hectra Bold" pitchFamily="50" charset="0"/>
              </a:rPr>
              <a:t>MARTINEZ</a:t>
            </a:r>
            <a:endParaRPr lang="fr-FR" sz="3600" b="1" dirty="0">
              <a:solidFill>
                <a:schemeClr val="tx1">
                  <a:lumMod val="95000"/>
                  <a:lumOff val="5000"/>
                </a:schemeClr>
              </a:solidFill>
              <a:latin typeface="Hectra Bold" pitchFamily="50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 rot="21363785">
            <a:off x="3897171" y="1656921"/>
            <a:ext cx="18556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sual Line Script" pitchFamily="50" charset="0"/>
              </a:rPr>
              <a:t>000 111 333</a:t>
            </a:r>
            <a:endParaRPr lang="uk-UA" sz="1400" dirty="0">
              <a:solidFill>
                <a:schemeClr val="tx1">
                  <a:lumMod val="95000"/>
                  <a:lumOff val="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60752" y="1766120"/>
            <a:ext cx="21038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sual Line Script"/>
              </a:rPr>
              <a:t>name@mail.com</a:t>
            </a:r>
            <a:endParaRPr lang="fr-FR" sz="1200" dirty="0">
              <a:solidFill>
                <a:schemeClr val="tx1">
                  <a:lumMod val="95000"/>
                  <a:lumOff val="5000"/>
                </a:schemeClr>
              </a:solidFill>
              <a:latin typeface="Casual Line Scrip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59023" y="1440279"/>
            <a:ext cx="48118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sual Line Script"/>
              </a:rPr>
              <a:t>12 Street Name, </a:t>
            </a:r>
            <a:r>
              <a:rPr lang="fr-FR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sual Line Script"/>
              </a:rPr>
              <a:t>Lisboa</a:t>
            </a:r>
            <a:endParaRPr lang="fr-FR" sz="1200" dirty="0">
              <a:solidFill>
                <a:schemeClr val="tx1">
                  <a:lumMod val="95000"/>
                  <a:lumOff val="5000"/>
                </a:schemeClr>
              </a:solidFill>
              <a:latin typeface="Casual Line Script"/>
            </a:endParaRPr>
          </a:p>
        </p:txBody>
      </p:sp>
      <p:pic>
        <p:nvPicPr>
          <p:cNvPr id="1028" name="Picture 4" descr="Image result for envelope drawn png"/>
          <p:cNvPicPr>
            <a:picLocks noChangeAspect="1" noChangeArrowheads="1"/>
          </p:cNvPicPr>
          <p:nvPr/>
        </p:nvPicPr>
        <p:blipFill>
          <a:blip r:embed="rId3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722285">
            <a:off x="710289" y="1462958"/>
            <a:ext cx="424688" cy="424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Related imag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83305">
            <a:off x="4417530" y="1206087"/>
            <a:ext cx="470275" cy="470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ZoneTexte 138"/>
          <p:cNvSpPr txBox="1"/>
          <p:nvPr/>
        </p:nvSpPr>
        <p:spPr>
          <a:xfrm>
            <a:off x="1129616" y="2007906"/>
            <a:ext cx="5098233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Lorem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ipsum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dolor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sit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amet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,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consectetur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adipiscing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elit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.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Morbi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 tristique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sapien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 nec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nulla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rutrum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imperdiet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.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Nullam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faucibus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augue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 id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velit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luctus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maximus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.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Interdum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 et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malesuada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fames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ac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 ante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ipsum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primis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 in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faucibus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. </a:t>
            </a:r>
            <a:endParaRPr lang="fr-FR" sz="1400" noProof="1">
              <a:solidFill>
                <a:schemeClr val="tx1">
                  <a:lumMod val="95000"/>
                  <a:lumOff val="5000"/>
                </a:schemeClr>
              </a:solidFill>
              <a:latin typeface="Monotype Corsiva" panose="03010101010201010101" pitchFamily="66" charset="0"/>
              <a:ea typeface="Jenna Sue" charset="0"/>
              <a:cs typeface="Jenna Sue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 rot="18190570">
            <a:off x="98748" y="2210763"/>
            <a:ext cx="15444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Hectra Bold" pitchFamily="50" charset="0"/>
              </a:rPr>
              <a:t>OBJETIVO</a:t>
            </a:r>
            <a:endParaRPr lang="uk-UA" sz="1600" dirty="0">
              <a:solidFill>
                <a:schemeClr val="tx1">
                  <a:lumMod val="95000"/>
                  <a:lumOff val="5000"/>
                </a:schemeClr>
              </a:solidFill>
              <a:latin typeface="Century Gothic" panose="020B0502020202020204" pitchFamily="34" charset="0"/>
            </a:endParaRPr>
          </a:p>
        </p:txBody>
      </p:sp>
      <p:pic>
        <p:nvPicPr>
          <p:cNvPr id="1032" name="Picture 8" descr="Image result for drawn 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01892">
            <a:off x="6264364" y="2505046"/>
            <a:ext cx="1232999" cy="700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Image result for drawn pn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230" t="21792" r="59809" b="58245"/>
          <a:stretch/>
        </p:blipFill>
        <p:spPr bwMode="auto">
          <a:xfrm>
            <a:off x="4296157" y="3279455"/>
            <a:ext cx="367823" cy="351547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10" descr="Image result for drawn pn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143" t="43181" r="20896" b="36856"/>
          <a:stretch/>
        </p:blipFill>
        <p:spPr bwMode="auto">
          <a:xfrm>
            <a:off x="4319693" y="3665445"/>
            <a:ext cx="367823" cy="351547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10" descr="Image result for drawn pn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308" t="21634" r="40731" b="58403"/>
          <a:stretch/>
        </p:blipFill>
        <p:spPr bwMode="auto">
          <a:xfrm>
            <a:off x="4321949" y="4031404"/>
            <a:ext cx="367823" cy="351547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extBox 21"/>
          <p:cNvSpPr txBox="1"/>
          <p:nvPr/>
        </p:nvSpPr>
        <p:spPr>
          <a:xfrm rot="21393210">
            <a:off x="4554897" y="2987116"/>
            <a:ext cx="19564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Hectra Bold" pitchFamily="50" charset="0"/>
              </a:rPr>
              <a:t>REDES 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Hectra Bold" pitchFamily="50" charset="0"/>
              </a:rPr>
              <a:t>SOCIAIS</a:t>
            </a:r>
            <a:endParaRPr lang="uk-UA" sz="1600" dirty="0">
              <a:solidFill>
                <a:schemeClr val="tx1">
                  <a:lumMod val="95000"/>
                  <a:lumOff val="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630444" y="3403982"/>
            <a:ext cx="1479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radley Hand ITC" panose="03070402050302030203" pitchFamily="66" charset="0"/>
              </a:rPr>
              <a:t>Facebook.com/name</a:t>
            </a:r>
            <a:endParaRPr lang="uk-UA" sz="1200" b="1" dirty="0">
              <a:solidFill>
                <a:schemeClr val="tx1">
                  <a:lumMod val="95000"/>
                  <a:lumOff val="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628624" y="3720687"/>
            <a:ext cx="15231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radley Hand ITC" panose="03070402050302030203" pitchFamily="66" charset="0"/>
              </a:rPr>
              <a:t>Linkedin.com/name</a:t>
            </a:r>
            <a:endParaRPr lang="uk-UA" sz="1200" b="1" dirty="0">
              <a:solidFill>
                <a:schemeClr val="tx1">
                  <a:lumMod val="95000"/>
                  <a:lumOff val="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633561" y="4047730"/>
            <a:ext cx="13676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radley Hand ITC" panose="03070402050302030203" pitchFamily="66" charset="0"/>
              </a:rPr>
              <a:t>Twitter.com/name</a:t>
            </a:r>
            <a:endParaRPr lang="uk-UA" sz="1200" b="1" dirty="0">
              <a:solidFill>
                <a:schemeClr val="tx1">
                  <a:lumMod val="95000"/>
                  <a:lumOff val="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055788" y="3289965"/>
            <a:ext cx="21730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Hectra Bold" pitchFamily="50" charset="0"/>
              </a:rPr>
              <a:t>MINHA FORMAÇÃO</a:t>
            </a:r>
            <a:endParaRPr lang="uk-UA" sz="1600" dirty="0">
              <a:solidFill>
                <a:schemeClr val="tx1">
                  <a:lumMod val="95000"/>
                  <a:lumOff val="5000"/>
                </a:schemeClr>
              </a:solidFill>
              <a:latin typeface="Century Gothic" panose="020B0502020202020204" pitchFamily="34" charset="0"/>
            </a:endParaRPr>
          </a:p>
        </p:txBody>
      </p:sp>
      <p:pic>
        <p:nvPicPr>
          <p:cNvPr id="1036" name="Picture 12" descr="bamboo-illustrator-lines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550" b="87051"/>
          <a:stretch/>
        </p:blipFill>
        <p:spPr bwMode="auto">
          <a:xfrm>
            <a:off x="1083341" y="3613737"/>
            <a:ext cx="2234971" cy="57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TextBox 27"/>
          <p:cNvSpPr txBox="1"/>
          <p:nvPr/>
        </p:nvSpPr>
        <p:spPr>
          <a:xfrm>
            <a:off x="1062493" y="3719987"/>
            <a:ext cx="1767762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80000"/>
              </a:lnSpc>
            </a:pPr>
            <a:r>
              <a:rPr lang="en-US" sz="2700" b="1" dirty="0" smtClean="0">
                <a:latin typeface="Jenna Sue" pitchFamily="2" charset="0"/>
              </a:rPr>
              <a:t>2000 - 2004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083341" y="4021863"/>
            <a:ext cx="16858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80000"/>
              </a:lnSpc>
            </a:pPr>
            <a:r>
              <a:rPr lang="en-US" sz="2000" dirty="0" err="1" smtClean="0">
                <a:latin typeface="Monotype Corsiva" panose="03010101010201010101" pitchFamily="66" charset="0"/>
              </a:rPr>
              <a:t>Grau</a:t>
            </a:r>
            <a:endParaRPr lang="en-US" sz="2400" dirty="0" smtClean="0">
              <a:latin typeface="Monotype Corsiva" panose="03010101010201010101" pitchFamily="66" charset="0"/>
            </a:endParaRPr>
          </a:p>
        </p:txBody>
      </p:sp>
      <p:sp>
        <p:nvSpPr>
          <p:cNvPr id="13" name="Rectangle 12"/>
          <p:cNvSpPr/>
          <p:nvPr/>
        </p:nvSpPr>
        <p:spPr>
          <a:xfrm rot="397768">
            <a:off x="2699231" y="3912181"/>
            <a:ext cx="139012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80000"/>
              </a:lnSpc>
            </a:pPr>
            <a:r>
              <a:rPr lang="en-US" sz="2000" b="1" dirty="0" err="1" smtClean="0">
                <a:latin typeface="Monotype Corsiva" panose="03010101010201010101" pitchFamily="66" charset="0"/>
              </a:rPr>
              <a:t>Universidade</a:t>
            </a:r>
            <a:endParaRPr lang="en-US" sz="2700" b="1" dirty="0">
              <a:latin typeface="Monotype Corsiva" panose="03010101010201010101" pitchFamily="66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090759" y="4367152"/>
            <a:ext cx="1767762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80000"/>
              </a:lnSpc>
            </a:pPr>
            <a:r>
              <a:rPr lang="en-US" sz="2700" b="1" dirty="0" smtClean="0">
                <a:latin typeface="Jenna Sue" pitchFamily="2" charset="0"/>
              </a:rPr>
              <a:t>2000 - 2004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111607" y="4706312"/>
            <a:ext cx="1685828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80000"/>
              </a:lnSpc>
            </a:pPr>
            <a:r>
              <a:rPr lang="en-US" sz="2000" dirty="0" err="1">
                <a:latin typeface="Monotype Corsiva" panose="03010101010201010101" pitchFamily="66" charset="0"/>
              </a:rPr>
              <a:t>Grau</a:t>
            </a:r>
            <a:endParaRPr lang="en-US" sz="2400" dirty="0">
              <a:latin typeface="Jenna Sue" pitchFamily="2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2727495" y="4625143"/>
            <a:ext cx="1390124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80000"/>
              </a:lnSpc>
            </a:pPr>
            <a:r>
              <a:rPr lang="en-US" sz="2000" b="1" dirty="0" err="1">
                <a:latin typeface="Monotype Corsiva" panose="03010101010201010101" pitchFamily="66" charset="0"/>
              </a:rPr>
              <a:t>Universidade</a:t>
            </a:r>
            <a:endParaRPr lang="en-US" sz="2000" dirty="0">
              <a:latin typeface="Jenna Sue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100726" y="5013838"/>
            <a:ext cx="1767762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80000"/>
              </a:lnSpc>
            </a:pPr>
            <a:r>
              <a:rPr lang="en-US" sz="2700" b="1" dirty="0" smtClean="0">
                <a:latin typeface="Jenna Sue" pitchFamily="2" charset="0"/>
              </a:rPr>
              <a:t>2000 - 2004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1121574" y="5354630"/>
            <a:ext cx="1685828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80000"/>
              </a:lnSpc>
            </a:pPr>
            <a:r>
              <a:rPr lang="en-US" sz="2000" dirty="0" err="1">
                <a:latin typeface="Monotype Corsiva" panose="03010101010201010101" pitchFamily="66" charset="0"/>
              </a:rPr>
              <a:t>Grau</a:t>
            </a:r>
            <a:endParaRPr lang="en-US" sz="2400" dirty="0">
              <a:latin typeface="Jenna Sue" pitchFamily="2" charset="0"/>
            </a:endParaRPr>
          </a:p>
        </p:txBody>
      </p:sp>
      <p:sp>
        <p:nvSpPr>
          <p:cNvPr id="36" name="Rectangle 35"/>
          <p:cNvSpPr/>
          <p:nvPr/>
        </p:nvSpPr>
        <p:spPr>
          <a:xfrm rot="21430002">
            <a:off x="2737461" y="5271132"/>
            <a:ext cx="1390124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80000"/>
              </a:lnSpc>
            </a:pPr>
            <a:r>
              <a:rPr lang="en-US" sz="2000" b="1" dirty="0" err="1">
                <a:latin typeface="Monotype Corsiva" panose="03010101010201010101" pitchFamily="66" charset="0"/>
              </a:rPr>
              <a:t>Universidade</a:t>
            </a:r>
            <a:endParaRPr lang="en-US" sz="2700" b="1" dirty="0">
              <a:latin typeface="Monotype Corsiva" panose="03010101010201010101" pitchFamily="66" charset="0"/>
            </a:endParaRPr>
          </a:p>
        </p:txBody>
      </p:sp>
      <p:pic>
        <p:nvPicPr>
          <p:cNvPr id="1042" name="Picture 18" descr="Image result for school bus drawn 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240" y="3650448"/>
            <a:ext cx="858061" cy="553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Image result for school drawn 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20686">
            <a:off x="3298896" y="3232031"/>
            <a:ext cx="569757" cy="5697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" name="TextBox 40"/>
          <p:cNvSpPr txBox="1"/>
          <p:nvPr/>
        </p:nvSpPr>
        <p:spPr>
          <a:xfrm>
            <a:off x="1063205" y="5931559"/>
            <a:ext cx="31604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Hectra Bold" pitchFamily="50" charset="0"/>
              </a:rPr>
              <a:t>MINHA 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Hectra Bold" pitchFamily="50" charset="0"/>
              </a:rPr>
              <a:t>EXPERIÊNCIA</a:t>
            </a:r>
            <a:endParaRPr lang="uk-UA" sz="1600" dirty="0">
              <a:solidFill>
                <a:schemeClr val="tx1">
                  <a:lumMod val="95000"/>
                  <a:lumOff val="5000"/>
                </a:schemeClr>
              </a:solidFill>
              <a:latin typeface="Century Gothic" panose="020B0502020202020204" pitchFamily="34" charset="0"/>
            </a:endParaRPr>
          </a:p>
        </p:txBody>
      </p:sp>
      <p:pic>
        <p:nvPicPr>
          <p:cNvPr id="42" name="Picture 12" descr="bamboo-illustrator-lines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550" r="15817" b="87179"/>
          <a:stretch/>
        </p:blipFill>
        <p:spPr bwMode="auto">
          <a:xfrm flipH="1">
            <a:off x="1094873" y="6266661"/>
            <a:ext cx="2444437" cy="72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4" name="TextBox 43"/>
          <p:cNvSpPr txBox="1"/>
          <p:nvPr/>
        </p:nvSpPr>
        <p:spPr>
          <a:xfrm>
            <a:off x="3568931" y="5908873"/>
            <a:ext cx="1438240" cy="702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Monotype Corsiva" panose="03010101010201010101" pitchFamily="66" charset="0"/>
              </a:rPr>
              <a:t>Empresa</a:t>
            </a:r>
            <a:endParaRPr lang="en-US" sz="2000" b="1" dirty="0" smtClean="0">
              <a:solidFill>
                <a:schemeClr val="tx1">
                  <a:lumMod val="95000"/>
                  <a:lumOff val="5000"/>
                </a:schemeClr>
              </a:solidFill>
              <a:latin typeface="Monotype Corsiva" panose="03010101010201010101" pitchFamily="66" charset="0"/>
            </a:endParaRPr>
          </a:p>
          <a:p>
            <a:pPr algn="r">
              <a:spcBef>
                <a:spcPts val="200"/>
              </a:spcBef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onotype Corsiva" panose="03010101010201010101" pitchFamily="66" charset="0"/>
              </a:rPr>
              <a:t>Cargo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Monotype Corsiva" panose="03010101010201010101" pitchFamily="66" charset="0"/>
              </a:rPr>
              <a:t>exercido</a:t>
            </a:r>
            <a:endParaRPr lang="en-US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Monotype Corsiva" panose="03010101010201010101" pitchFamily="66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 rot="21179187">
            <a:off x="662598" y="6401767"/>
            <a:ext cx="1767762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80000"/>
              </a:lnSpc>
            </a:pPr>
            <a:r>
              <a:rPr lang="en-US" sz="2700" b="1" dirty="0" smtClean="0">
                <a:latin typeface="Jenna Sue" pitchFamily="2" charset="0"/>
              </a:rPr>
              <a:t>2000 - 2004</a:t>
            </a:r>
          </a:p>
        </p:txBody>
      </p:sp>
      <p:sp>
        <p:nvSpPr>
          <p:cNvPr id="52" name="TextBox 51"/>
          <p:cNvSpPr txBox="1"/>
          <p:nvPr/>
        </p:nvSpPr>
        <p:spPr>
          <a:xfrm rot="1004926">
            <a:off x="411124" y="7797051"/>
            <a:ext cx="1767762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80000"/>
              </a:lnSpc>
            </a:pPr>
            <a:r>
              <a:rPr lang="en-US" sz="2700" b="1" dirty="0" smtClean="0">
                <a:latin typeface="Jenna Sue" pitchFamily="2" charset="0"/>
              </a:rPr>
              <a:t>2000 - 2004</a:t>
            </a:r>
          </a:p>
        </p:txBody>
      </p:sp>
      <p:sp>
        <p:nvSpPr>
          <p:cNvPr id="55" name="TextBox 54"/>
          <p:cNvSpPr txBox="1"/>
          <p:nvPr/>
        </p:nvSpPr>
        <p:spPr>
          <a:xfrm rot="21430538">
            <a:off x="684623" y="9407718"/>
            <a:ext cx="1767762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80000"/>
              </a:lnSpc>
            </a:pPr>
            <a:r>
              <a:rPr lang="en-US" sz="2700" b="1" dirty="0" smtClean="0">
                <a:latin typeface="Jenna Sue" pitchFamily="2" charset="0"/>
              </a:rPr>
              <a:t>2000 - 2004</a:t>
            </a:r>
          </a:p>
        </p:txBody>
      </p:sp>
      <p:sp>
        <p:nvSpPr>
          <p:cNvPr id="53" name="Прямоугольник 107"/>
          <p:cNvSpPr/>
          <p:nvPr/>
        </p:nvSpPr>
        <p:spPr>
          <a:xfrm>
            <a:off x="995382" y="8164752"/>
            <a:ext cx="4024412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Lorem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ipsum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dolor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sit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amet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,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consectetur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adipiscing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elit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.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Morbi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 tristique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sapien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 nec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nulla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rutrum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imperdiet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.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Nullam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faucibus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augue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 id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velit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luctus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maximus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. </a:t>
            </a:r>
          </a:p>
        </p:txBody>
      </p:sp>
      <p:pic>
        <p:nvPicPr>
          <p:cNvPr id="1048" name="Picture 24" descr="Image result for icon drawn png"/>
          <p:cNvPicPr>
            <a:picLocks noChangeAspect="1" noChangeArrowheads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357" t="47289" r="56388" b="44101"/>
          <a:stretch/>
        </p:blipFill>
        <p:spPr bwMode="auto">
          <a:xfrm>
            <a:off x="181446" y="10058400"/>
            <a:ext cx="733647" cy="308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0" name="Picture 24" descr="Image result for icon drawn png"/>
          <p:cNvPicPr>
            <a:picLocks noChangeAspect="1" noChangeArrowheads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612" t="62022" r="24389" b="22540"/>
          <a:stretch/>
        </p:blipFill>
        <p:spPr bwMode="auto">
          <a:xfrm rot="21161548">
            <a:off x="250698" y="6541297"/>
            <a:ext cx="457201" cy="5528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" name="Picture 24" descr="Image result for icon drawn png"/>
          <p:cNvPicPr>
            <a:picLocks noChangeAspect="1" noChangeArrowheads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28" t="43812" r="81406" b="40750"/>
          <a:stretch/>
        </p:blipFill>
        <p:spPr bwMode="auto">
          <a:xfrm rot="1883715">
            <a:off x="1859450" y="7653493"/>
            <a:ext cx="372139" cy="5528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2" name="TextBox 61"/>
          <p:cNvSpPr txBox="1"/>
          <p:nvPr/>
        </p:nvSpPr>
        <p:spPr>
          <a:xfrm rot="891902">
            <a:off x="5677289" y="4077259"/>
            <a:ext cx="21730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Hectra Bold" pitchFamily="50" charset="0"/>
              </a:rPr>
              <a:t>QUALIFICAÇÕES </a:t>
            </a:r>
            <a:endParaRPr lang="uk-UA" sz="1400" dirty="0">
              <a:solidFill>
                <a:schemeClr val="tx1">
                  <a:lumMod val="95000"/>
                  <a:lumOff val="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6336984" y="4732038"/>
            <a:ext cx="7505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radley Hand ITC" panose="03070402050302030203" pitchFamily="66" charset="0"/>
                <a:ea typeface="Jenna Sue" charset="0"/>
                <a:cs typeface="Jenna Sue" charset="0"/>
              </a:rPr>
              <a:t>Negócios</a:t>
            </a:r>
            <a:endParaRPr lang="uk-UA" sz="1200" b="1" dirty="0">
              <a:solidFill>
                <a:schemeClr val="tx1">
                  <a:lumMod val="95000"/>
                  <a:lumOff val="5000"/>
                </a:schemeClr>
              </a:solidFill>
              <a:latin typeface="Jenna Sue" charset="0"/>
              <a:ea typeface="Jenna Sue" charset="0"/>
              <a:cs typeface="Jenna Sue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6348816" y="5024456"/>
            <a:ext cx="8851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radley Hand ITC" panose="03070402050302030203" pitchFamily="66" charset="0"/>
              </a:rPr>
              <a:t>Marketing</a:t>
            </a:r>
            <a:endParaRPr lang="uk-UA" sz="1200" b="1" dirty="0">
              <a:solidFill>
                <a:schemeClr val="tx1">
                  <a:lumMod val="95000"/>
                  <a:lumOff val="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6350711" y="5352534"/>
            <a:ext cx="10807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radley Hand ITC" panose="03070402050302030203" pitchFamily="66" charset="0"/>
              </a:rPr>
              <a:t>Contabilidade</a:t>
            </a:r>
            <a:endParaRPr lang="uk-UA" sz="1200" b="1" dirty="0">
              <a:solidFill>
                <a:schemeClr val="tx1">
                  <a:lumMod val="95000"/>
                  <a:lumOff val="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6350993" y="5671786"/>
            <a:ext cx="11592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radley Hand ITC" panose="03070402050302030203" pitchFamily="66" charset="0"/>
              </a:rPr>
              <a:t>Administraçao</a:t>
            </a:r>
            <a:endParaRPr lang="uk-UA" sz="1200" b="1" dirty="0">
              <a:solidFill>
                <a:schemeClr val="tx1">
                  <a:lumMod val="95000"/>
                  <a:lumOff val="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6350993" y="5992828"/>
            <a:ext cx="7296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radley Hand ITC" panose="03070402050302030203" pitchFamily="66" charset="0"/>
              </a:rPr>
              <a:t>MySQL</a:t>
            </a:r>
            <a:endParaRPr lang="uk-UA" sz="1200" b="1" dirty="0">
              <a:solidFill>
                <a:schemeClr val="tx1">
                  <a:lumMod val="95000"/>
                  <a:lumOff val="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6357740" y="6319797"/>
            <a:ext cx="10470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radley Hand ITC" panose="03070402050302030203" pitchFamily="66" charset="0"/>
              </a:rPr>
              <a:t>Photoshop CS</a:t>
            </a:r>
            <a:endParaRPr lang="uk-UA" sz="1200" b="1" dirty="0">
              <a:solidFill>
                <a:schemeClr val="tx1">
                  <a:lumMod val="95000"/>
                  <a:lumOff val="5000"/>
                </a:schemeClr>
              </a:solidFill>
              <a:latin typeface="Century Gothic" panose="020B0502020202020204" pitchFamily="34" charset="0"/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11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75" t="21689" r="48877" b="72584"/>
          <a:stretch/>
        </p:blipFill>
        <p:spPr>
          <a:xfrm>
            <a:off x="4911897" y="4572062"/>
            <a:ext cx="1352551" cy="247649"/>
          </a:xfrm>
          <a:prstGeom prst="rect">
            <a:avLst/>
          </a:prstGeom>
        </p:spPr>
      </p:pic>
      <p:pic>
        <p:nvPicPr>
          <p:cNvPr id="73" name="Picture 72"/>
          <p:cNvPicPr>
            <a:picLocks noChangeAspect="1"/>
          </p:cNvPicPr>
          <p:nvPr/>
        </p:nvPicPr>
        <p:blipFill rotWithShape="1">
          <a:blip r:embed="rId11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75" t="21689" r="48877" b="72584"/>
          <a:stretch/>
        </p:blipFill>
        <p:spPr>
          <a:xfrm>
            <a:off x="4931465" y="5547392"/>
            <a:ext cx="1352551" cy="247649"/>
          </a:xfrm>
          <a:prstGeom prst="rect">
            <a:avLst/>
          </a:prstGeom>
        </p:spPr>
      </p:pic>
      <p:pic>
        <p:nvPicPr>
          <p:cNvPr id="74" name="Picture 73"/>
          <p:cNvPicPr>
            <a:picLocks noChangeAspect="1"/>
          </p:cNvPicPr>
          <p:nvPr/>
        </p:nvPicPr>
        <p:blipFill rotWithShape="1">
          <a:blip r:embed="rId11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75" t="21689" r="48877" b="72584"/>
          <a:stretch/>
        </p:blipFill>
        <p:spPr>
          <a:xfrm flipH="1">
            <a:off x="4895598" y="5243767"/>
            <a:ext cx="1352551" cy="247649"/>
          </a:xfrm>
          <a:prstGeom prst="rect">
            <a:avLst/>
          </a:prstGeom>
        </p:spPr>
      </p:pic>
      <p:pic>
        <p:nvPicPr>
          <p:cNvPr id="75" name="Picture 74"/>
          <p:cNvPicPr>
            <a:picLocks noChangeAspect="1"/>
          </p:cNvPicPr>
          <p:nvPr/>
        </p:nvPicPr>
        <p:blipFill rotWithShape="1">
          <a:blip r:embed="rId11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68" t="22460" r="56047" b="71372"/>
          <a:stretch/>
        </p:blipFill>
        <p:spPr>
          <a:xfrm>
            <a:off x="5048922" y="5865197"/>
            <a:ext cx="1219201" cy="266700"/>
          </a:xfrm>
          <a:prstGeom prst="rect">
            <a:avLst/>
          </a:prstGeom>
        </p:spPr>
      </p:pic>
      <p:pic>
        <p:nvPicPr>
          <p:cNvPr id="76" name="Picture 75"/>
          <p:cNvPicPr>
            <a:picLocks noChangeAspect="1"/>
          </p:cNvPicPr>
          <p:nvPr/>
        </p:nvPicPr>
        <p:blipFill rotWithShape="1">
          <a:blip r:embed="rId11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27" t="24301" r="56048" b="71372"/>
          <a:stretch/>
        </p:blipFill>
        <p:spPr>
          <a:xfrm>
            <a:off x="4762501" y="4991099"/>
            <a:ext cx="1545128" cy="187085"/>
          </a:xfrm>
          <a:prstGeom prst="rect">
            <a:avLst/>
          </a:prstGeom>
        </p:spPr>
      </p:pic>
      <p:pic>
        <p:nvPicPr>
          <p:cNvPr id="77" name="Picture 76"/>
          <p:cNvPicPr>
            <a:picLocks noChangeAspect="1"/>
          </p:cNvPicPr>
          <p:nvPr/>
        </p:nvPicPr>
        <p:blipFill rotWithShape="1">
          <a:blip r:embed="rId11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75" t="21689" r="52658" b="72251"/>
          <a:stretch/>
        </p:blipFill>
        <p:spPr>
          <a:xfrm>
            <a:off x="5161321" y="6195878"/>
            <a:ext cx="1182329" cy="262072"/>
          </a:xfrm>
          <a:prstGeom prst="rect">
            <a:avLst/>
          </a:prstGeom>
        </p:spPr>
      </p:pic>
      <p:sp>
        <p:nvSpPr>
          <p:cNvPr id="27" name="Freeform 26"/>
          <p:cNvSpPr/>
          <p:nvPr/>
        </p:nvSpPr>
        <p:spPr>
          <a:xfrm>
            <a:off x="5943639" y="3794964"/>
            <a:ext cx="1568252" cy="873687"/>
          </a:xfrm>
          <a:custGeom>
            <a:avLst/>
            <a:gdLst>
              <a:gd name="connsiteX0" fmla="*/ 1181100 w 1790700"/>
              <a:gd name="connsiteY0" fmla="*/ 933450 h 952500"/>
              <a:gd name="connsiteX1" fmla="*/ 971550 w 1790700"/>
              <a:gd name="connsiteY1" fmla="*/ 914400 h 952500"/>
              <a:gd name="connsiteX2" fmla="*/ 914400 w 1790700"/>
              <a:gd name="connsiteY2" fmla="*/ 895350 h 952500"/>
              <a:gd name="connsiteX3" fmla="*/ 781050 w 1790700"/>
              <a:gd name="connsiteY3" fmla="*/ 876300 h 952500"/>
              <a:gd name="connsiteX4" fmla="*/ 685800 w 1790700"/>
              <a:gd name="connsiteY4" fmla="*/ 857250 h 952500"/>
              <a:gd name="connsiteX5" fmla="*/ 552450 w 1790700"/>
              <a:gd name="connsiteY5" fmla="*/ 800100 h 952500"/>
              <a:gd name="connsiteX6" fmla="*/ 457200 w 1790700"/>
              <a:gd name="connsiteY6" fmla="*/ 762000 h 952500"/>
              <a:gd name="connsiteX7" fmla="*/ 304800 w 1790700"/>
              <a:gd name="connsiteY7" fmla="*/ 723900 h 952500"/>
              <a:gd name="connsiteX8" fmla="*/ 247650 w 1790700"/>
              <a:gd name="connsiteY8" fmla="*/ 685800 h 952500"/>
              <a:gd name="connsiteX9" fmla="*/ 133350 w 1790700"/>
              <a:gd name="connsiteY9" fmla="*/ 495300 h 952500"/>
              <a:gd name="connsiteX10" fmla="*/ 114300 w 1790700"/>
              <a:gd name="connsiteY10" fmla="*/ 419100 h 952500"/>
              <a:gd name="connsiteX11" fmla="*/ 133350 w 1790700"/>
              <a:gd name="connsiteY11" fmla="*/ 209550 h 952500"/>
              <a:gd name="connsiteX12" fmla="*/ 304800 w 1790700"/>
              <a:gd name="connsiteY12" fmla="*/ 76200 h 952500"/>
              <a:gd name="connsiteX13" fmla="*/ 533400 w 1790700"/>
              <a:gd name="connsiteY13" fmla="*/ 19050 h 952500"/>
              <a:gd name="connsiteX14" fmla="*/ 990600 w 1790700"/>
              <a:gd name="connsiteY14" fmla="*/ 38100 h 952500"/>
              <a:gd name="connsiteX15" fmla="*/ 1047750 w 1790700"/>
              <a:gd name="connsiteY15" fmla="*/ 57150 h 952500"/>
              <a:gd name="connsiteX16" fmla="*/ 1162050 w 1790700"/>
              <a:gd name="connsiteY16" fmla="*/ 76200 h 952500"/>
              <a:gd name="connsiteX17" fmla="*/ 1276350 w 1790700"/>
              <a:gd name="connsiteY17" fmla="*/ 114300 h 952500"/>
              <a:gd name="connsiteX18" fmla="*/ 1390650 w 1790700"/>
              <a:gd name="connsiteY18" fmla="*/ 190500 h 952500"/>
              <a:gd name="connsiteX19" fmla="*/ 1447800 w 1790700"/>
              <a:gd name="connsiteY19" fmla="*/ 247650 h 952500"/>
              <a:gd name="connsiteX20" fmla="*/ 1562100 w 1790700"/>
              <a:gd name="connsiteY20" fmla="*/ 323850 h 952500"/>
              <a:gd name="connsiteX21" fmla="*/ 1619250 w 1790700"/>
              <a:gd name="connsiteY21" fmla="*/ 381000 h 952500"/>
              <a:gd name="connsiteX22" fmla="*/ 1733550 w 1790700"/>
              <a:gd name="connsiteY22" fmla="*/ 457200 h 952500"/>
              <a:gd name="connsiteX23" fmla="*/ 1752600 w 1790700"/>
              <a:gd name="connsiteY23" fmla="*/ 704850 h 952500"/>
              <a:gd name="connsiteX24" fmla="*/ 1695450 w 1790700"/>
              <a:gd name="connsiteY24" fmla="*/ 723900 h 952500"/>
              <a:gd name="connsiteX25" fmla="*/ 1638300 w 1790700"/>
              <a:gd name="connsiteY25" fmla="*/ 762000 h 952500"/>
              <a:gd name="connsiteX26" fmla="*/ 1581150 w 1790700"/>
              <a:gd name="connsiteY26" fmla="*/ 781050 h 952500"/>
              <a:gd name="connsiteX27" fmla="*/ 1524000 w 1790700"/>
              <a:gd name="connsiteY27" fmla="*/ 819150 h 952500"/>
              <a:gd name="connsiteX28" fmla="*/ 1466850 w 1790700"/>
              <a:gd name="connsiteY28" fmla="*/ 838200 h 952500"/>
              <a:gd name="connsiteX29" fmla="*/ 1390650 w 1790700"/>
              <a:gd name="connsiteY29" fmla="*/ 876300 h 952500"/>
              <a:gd name="connsiteX30" fmla="*/ 1200150 w 1790700"/>
              <a:gd name="connsiteY30" fmla="*/ 952500 h 952500"/>
              <a:gd name="connsiteX31" fmla="*/ 914400 w 1790700"/>
              <a:gd name="connsiteY31" fmla="*/ 933450 h 952500"/>
              <a:gd name="connsiteX32" fmla="*/ 781050 w 1790700"/>
              <a:gd name="connsiteY32" fmla="*/ 895350 h 952500"/>
              <a:gd name="connsiteX33" fmla="*/ 628650 w 1790700"/>
              <a:gd name="connsiteY33" fmla="*/ 857250 h 952500"/>
              <a:gd name="connsiteX34" fmla="*/ 476250 w 1790700"/>
              <a:gd name="connsiteY34" fmla="*/ 800100 h 952500"/>
              <a:gd name="connsiteX35" fmla="*/ 342900 w 1790700"/>
              <a:gd name="connsiteY35" fmla="*/ 742950 h 952500"/>
              <a:gd name="connsiteX36" fmla="*/ 228600 w 1790700"/>
              <a:gd name="connsiteY36" fmla="*/ 590550 h 952500"/>
              <a:gd name="connsiteX37" fmla="*/ 171450 w 1790700"/>
              <a:gd name="connsiteY37" fmla="*/ 552450 h 952500"/>
              <a:gd name="connsiteX38" fmla="*/ 95250 w 1790700"/>
              <a:gd name="connsiteY38" fmla="*/ 438150 h 952500"/>
              <a:gd name="connsiteX39" fmla="*/ 114300 w 1790700"/>
              <a:gd name="connsiteY39" fmla="*/ 266700 h 952500"/>
              <a:gd name="connsiteX40" fmla="*/ 190500 w 1790700"/>
              <a:gd name="connsiteY40" fmla="*/ 190500 h 952500"/>
              <a:gd name="connsiteX41" fmla="*/ 323850 w 1790700"/>
              <a:gd name="connsiteY41" fmla="*/ 133350 h 952500"/>
              <a:gd name="connsiteX42" fmla="*/ 533400 w 1790700"/>
              <a:gd name="connsiteY42" fmla="*/ 76200 h 952500"/>
              <a:gd name="connsiteX43" fmla="*/ 800100 w 1790700"/>
              <a:gd name="connsiteY43" fmla="*/ 19050 h 952500"/>
              <a:gd name="connsiteX44" fmla="*/ 1143000 w 1790700"/>
              <a:gd name="connsiteY44" fmla="*/ 38100 h 952500"/>
              <a:gd name="connsiteX45" fmla="*/ 1200150 w 1790700"/>
              <a:gd name="connsiteY45" fmla="*/ 57150 h 952500"/>
              <a:gd name="connsiteX46" fmla="*/ 1276350 w 1790700"/>
              <a:gd name="connsiteY46" fmla="*/ 76200 h 952500"/>
              <a:gd name="connsiteX47" fmla="*/ 1428750 w 1790700"/>
              <a:gd name="connsiteY47" fmla="*/ 152400 h 952500"/>
              <a:gd name="connsiteX48" fmla="*/ 1543050 w 1790700"/>
              <a:gd name="connsiteY48" fmla="*/ 190500 h 952500"/>
              <a:gd name="connsiteX49" fmla="*/ 1676400 w 1790700"/>
              <a:gd name="connsiteY49" fmla="*/ 266700 h 952500"/>
              <a:gd name="connsiteX50" fmla="*/ 1752600 w 1790700"/>
              <a:gd name="connsiteY50" fmla="*/ 381000 h 952500"/>
              <a:gd name="connsiteX51" fmla="*/ 1790700 w 1790700"/>
              <a:gd name="connsiteY51" fmla="*/ 495300 h 952500"/>
              <a:gd name="connsiteX52" fmla="*/ 1771650 w 1790700"/>
              <a:gd name="connsiteY52" fmla="*/ 685800 h 952500"/>
              <a:gd name="connsiteX53" fmla="*/ 1752600 w 1790700"/>
              <a:gd name="connsiteY53" fmla="*/ 742950 h 952500"/>
              <a:gd name="connsiteX54" fmla="*/ 1695450 w 1790700"/>
              <a:gd name="connsiteY54" fmla="*/ 800100 h 952500"/>
              <a:gd name="connsiteX55" fmla="*/ 1619250 w 1790700"/>
              <a:gd name="connsiteY55" fmla="*/ 838200 h 952500"/>
              <a:gd name="connsiteX56" fmla="*/ 1543050 w 1790700"/>
              <a:gd name="connsiteY56" fmla="*/ 857250 h 952500"/>
              <a:gd name="connsiteX57" fmla="*/ 1485900 w 1790700"/>
              <a:gd name="connsiteY57" fmla="*/ 895350 h 952500"/>
              <a:gd name="connsiteX58" fmla="*/ 781050 w 1790700"/>
              <a:gd name="connsiteY58" fmla="*/ 857250 h 952500"/>
              <a:gd name="connsiteX59" fmla="*/ 685800 w 1790700"/>
              <a:gd name="connsiteY59" fmla="*/ 819150 h 952500"/>
              <a:gd name="connsiteX60" fmla="*/ 552450 w 1790700"/>
              <a:gd name="connsiteY60" fmla="*/ 781050 h 952500"/>
              <a:gd name="connsiteX61" fmla="*/ 476250 w 1790700"/>
              <a:gd name="connsiteY61" fmla="*/ 742950 h 952500"/>
              <a:gd name="connsiteX62" fmla="*/ 323850 w 1790700"/>
              <a:gd name="connsiteY62" fmla="*/ 628650 h 952500"/>
              <a:gd name="connsiteX63" fmla="*/ 190500 w 1790700"/>
              <a:gd name="connsiteY63" fmla="*/ 533400 h 952500"/>
              <a:gd name="connsiteX64" fmla="*/ 114300 w 1790700"/>
              <a:gd name="connsiteY64" fmla="*/ 476250 h 952500"/>
              <a:gd name="connsiteX65" fmla="*/ 57150 w 1790700"/>
              <a:gd name="connsiteY65" fmla="*/ 438150 h 952500"/>
              <a:gd name="connsiteX66" fmla="*/ 0 w 1790700"/>
              <a:gd name="connsiteY66" fmla="*/ 381000 h 952500"/>
              <a:gd name="connsiteX67" fmla="*/ 57150 w 1790700"/>
              <a:gd name="connsiteY67" fmla="*/ 247650 h 952500"/>
              <a:gd name="connsiteX68" fmla="*/ 114300 w 1790700"/>
              <a:gd name="connsiteY68" fmla="*/ 228600 h 952500"/>
              <a:gd name="connsiteX69" fmla="*/ 266700 w 1790700"/>
              <a:gd name="connsiteY69" fmla="*/ 114300 h 952500"/>
              <a:gd name="connsiteX70" fmla="*/ 323850 w 1790700"/>
              <a:gd name="connsiteY70" fmla="*/ 95250 h 952500"/>
              <a:gd name="connsiteX71" fmla="*/ 495300 w 1790700"/>
              <a:gd name="connsiteY71" fmla="*/ 19050 h 952500"/>
              <a:gd name="connsiteX72" fmla="*/ 609600 w 1790700"/>
              <a:gd name="connsiteY72" fmla="*/ 0 h 952500"/>
              <a:gd name="connsiteX73" fmla="*/ 1295400 w 1790700"/>
              <a:gd name="connsiteY73" fmla="*/ 38100 h 952500"/>
              <a:gd name="connsiteX74" fmla="*/ 1428750 w 1790700"/>
              <a:gd name="connsiteY74" fmla="*/ 76200 h 952500"/>
              <a:gd name="connsiteX75" fmla="*/ 1466850 w 1790700"/>
              <a:gd name="connsiteY75" fmla="*/ 95250 h 952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</a:cxnLst>
            <a:rect l="l" t="t" r="r" b="b"/>
            <a:pathLst>
              <a:path w="1790700" h="952500">
                <a:moveTo>
                  <a:pt x="1181100" y="933450"/>
                </a:moveTo>
                <a:cubicBezTo>
                  <a:pt x="1111250" y="927100"/>
                  <a:pt x="1040983" y="924319"/>
                  <a:pt x="971550" y="914400"/>
                </a:cubicBezTo>
                <a:cubicBezTo>
                  <a:pt x="951671" y="911560"/>
                  <a:pt x="934091" y="899288"/>
                  <a:pt x="914400" y="895350"/>
                </a:cubicBezTo>
                <a:cubicBezTo>
                  <a:pt x="870371" y="886544"/>
                  <a:pt x="825340" y="883682"/>
                  <a:pt x="781050" y="876300"/>
                </a:cubicBezTo>
                <a:cubicBezTo>
                  <a:pt x="749112" y="870977"/>
                  <a:pt x="717550" y="863600"/>
                  <a:pt x="685800" y="857250"/>
                </a:cubicBezTo>
                <a:cubicBezTo>
                  <a:pt x="551999" y="790349"/>
                  <a:pt x="664571" y="842145"/>
                  <a:pt x="552450" y="800100"/>
                </a:cubicBezTo>
                <a:cubicBezTo>
                  <a:pt x="520431" y="788093"/>
                  <a:pt x="489884" y="772056"/>
                  <a:pt x="457200" y="762000"/>
                </a:cubicBezTo>
                <a:cubicBezTo>
                  <a:pt x="407152" y="746601"/>
                  <a:pt x="304800" y="723900"/>
                  <a:pt x="304800" y="723900"/>
                </a:cubicBezTo>
                <a:cubicBezTo>
                  <a:pt x="285750" y="711200"/>
                  <a:pt x="262727" y="703030"/>
                  <a:pt x="247650" y="685800"/>
                </a:cubicBezTo>
                <a:cubicBezTo>
                  <a:pt x="218573" y="652569"/>
                  <a:pt x="152935" y="547526"/>
                  <a:pt x="133350" y="495300"/>
                </a:cubicBezTo>
                <a:cubicBezTo>
                  <a:pt x="124157" y="470785"/>
                  <a:pt x="120650" y="444500"/>
                  <a:pt x="114300" y="419100"/>
                </a:cubicBezTo>
                <a:cubicBezTo>
                  <a:pt x="120650" y="349250"/>
                  <a:pt x="113559" y="276838"/>
                  <a:pt x="133350" y="209550"/>
                </a:cubicBezTo>
                <a:cubicBezTo>
                  <a:pt x="174912" y="68239"/>
                  <a:pt x="201842" y="104280"/>
                  <a:pt x="304800" y="76200"/>
                </a:cubicBezTo>
                <a:cubicBezTo>
                  <a:pt x="541997" y="11510"/>
                  <a:pt x="296530" y="58528"/>
                  <a:pt x="533400" y="19050"/>
                </a:cubicBezTo>
                <a:cubicBezTo>
                  <a:pt x="685800" y="25400"/>
                  <a:pt x="838485" y="26832"/>
                  <a:pt x="990600" y="38100"/>
                </a:cubicBezTo>
                <a:cubicBezTo>
                  <a:pt x="1010626" y="39583"/>
                  <a:pt x="1028148" y="52794"/>
                  <a:pt x="1047750" y="57150"/>
                </a:cubicBezTo>
                <a:cubicBezTo>
                  <a:pt x="1085456" y="65529"/>
                  <a:pt x="1124578" y="66832"/>
                  <a:pt x="1162050" y="76200"/>
                </a:cubicBezTo>
                <a:cubicBezTo>
                  <a:pt x="1201012" y="85940"/>
                  <a:pt x="1242934" y="92023"/>
                  <a:pt x="1276350" y="114300"/>
                </a:cubicBezTo>
                <a:cubicBezTo>
                  <a:pt x="1314450" y="139700"/>
                  <a:pt x="1358271" y="158121"/>
                  <a:pt x="1390650" y="190500"/>
                </a:cubicBezTo>
                <a:cubicBezTo>
                  <a:pt x="1409700" y="209550"/>
                  <a:pt x="1426534" y="231110"/>
                  <a:pt x="1447800" y="247650"/>
                </a:cubicBezTo>
                <a:cubicBezTo>
                  <a:pt x="1483945" y="275763"/>
                  <a:pt x="1529721" y="291471"/>
                  <a:pt x="1562100" y="323850"/>
                </a:cubicBezTo>
                <a:cubicBezTo>
                  <a:pt x="1581150" y="342900"/>
                  <a:pt x="1597984" y="364460"/>
                  <a:pt x="1619250" y="381000"/>
                </a:cubicBezTo>
                <a:cubicBezTo>
                  <a:pt x="1655395" y="409113"/>
                  <a:pt x="1733550" y="457200"/>
                  <a:pt x="1733550" y="457200"/>
                </a:cubicBezTo>
                <a:cubicBezTo>
                  <a:pt x="1763730" y="547741"/>
                  <a:pt x="1802059" y="605932"/>
                  <a:pt x="1752600" y="704850"/>
                </a:cubicBezTo>
                <a:cubicBezTo>
                  <a:pt x="1743620" y="722811"/>
                  <a:pt x="1713411" y="714920"/>
                  <a:pt x="1695450" y="723900"/>
                </a:cubicBezTo>
                <a:cubicBezTo>
                  <a:pt x="1674972" y="734139"/>
                  <a:pt x="1658778" y="751761"/>
                  <a:pt x="1638300" y="762000"/>
                </a:cubicBezTo>
                <a:cubicBezTo>
                  <a:pt x="1620339" y="770980"/>
                  <a:pt x="1599111" y="772070"/>
                  <a:pt x="1581150" y="781050"/>
                </a:cubicBezTo>
                <a:cubicBezTo>
                  <a:pt x="1560672" y="791289"/>
                  <a:pt x="1544478" y="808911"/>
                  <a:pt x="1524000" y="819150"/>
                </a:cubicBezTo>
                <a:cubicBezTo>
                  <a:pt x="1506039" y="828130"/>
                  <a:pt x="1485307" y="830290"/>
                  <a:pt x="1466850" y="838200"/>
                </a:cubicBezTo>
                <a:cubicBezTo>
                  <a:pt x="1440748" y="849387"/>
                  <a:pt x="1417017" y="865753"/>
                  <a:pt x="1390650" y="876300"/>
                </a:cubicBezTo>
                <a:cubicBezTo>
                  <a:pt x="1155249" y="970461"/>
                  <a:pt x="1378853" y="863149"/>
                  <a:pt x="1200150" y="952500"/>
                </a:cubicBezTo>
                <a:cubicBezTo>
                  <a:pt x="1104900" y="946150"/>
                  <a:pt x="1009337" y="943443"/>
                  <a:pt x="914400" y="933450"/>
                </a:cubicBezTo>
                <a:cubicBezTo>
                  <a:pt x="862727" y="928011"/>
                  <a:pt x="829285" y="908505"/>
                  <a:pt x="781050" y="895350"/>
                </a:cubicBezTo>
                <a:cubicBezTo>
                  <a:pt x="730532" y="881572"/>
                  <a:pt x="678326" y="873809"/>
                  <a:pt x="628650" y="857250"/>
                </a:cubicBezTo>
                <a:cubicBezTo>
                  <a:pt x="498930" y="814010"/>
                  <a:pt x="658481" y="868437"/>
                  <a:pt x="476250" y="800100"/>
                </a:cubicBezTo>
                <a:cubicBezTo>
                  <a:pt x="423884" y="780463"/>
                  <a:pt x="392195" y="778161"/>
                  <a:pt x="342900" y="742950"/>
                </a:cubicBezTo>
                <a:cubicBezTo>
                  <a:pt x="255092" y="680230"/>
                  <a:pt x="305763" y="680573"/>
                  <a:pt x="228600" y="590550"/>
                </a:cubicBezTo>
                <a:cubicBezTo>
                  <a:pt x="213700" y="573167"/>
                  <a:pt x="190500" y="565150"/>
                  <a:pt x="171450" y="552450"/>
                </a:cubicBezTo>
                <a:cubicBezTo>
                  <a:pt x="146050" y="514350"/>
                  <a:pt x="90193" y="483660"/>
                  <a:pt x="95250" y="438150"/>
                </a:cubicBezTo>
                <a:cubicBezTo>
                  <a:pt x="101600" y="381000"/>
                  <a:pt x="93658" y="320369"/>
                  <a:pt x="114300" y="266700"/>
                </a:cubicBezTo>
                <a:cubicBezTo>
                  <a:pt x="127195" y="233173"/>
                  <a:pt x="161763" y="212053"/>
                  <a:pt x="190500" y="190500"/>
                </a:cubicBezTo>
                <a:cubicBezTo>
                  <a:pt x="235100" y="157050"/>
                  <a:pt x="274804" y="151742"/>
                  <a:pt x="323850" y="133350"/>
                </a:cubicBezTo>
                <a:cubicBezTo>
                  <a:pt x="568555" y="41586"/>
                  <a:pt x="257063" y="145284"/>
                  <a:pt x="533400" y="76200"/>
                </a:cubicBezTo>
                <a:cubicBezTo>
                  <a:pt x="804847" y="8338"/>
                  <a:pt x="469438" y="60383"/>
                  <a:pt x="800100" y="19050"/>
                </a:cubicBezTo>
                <a:cubicBezTo>
                  <a:pt x="914400" y="25400"/>
                  <a:pt x="1029039" y="27247"/>
                  <a:pt x="1143000" y="38100"/>
                </a:cubicBezTo>
                <a:cubicBezTo>
                  <a:pt x="1162990" y="40004"/>
                  <a:pt x="1180842" y="51633"/>
                  <a:pt x="1200150" y="57150"/>
                </a:cubicBezTo>
                <a:cubicBezTo>
                  <a:pt x="1225324" y="64343"/>
                  <a:pt x="1252182" y="66130"/>
                  <a:pt x="1276350" y="76200"/>
                </a:cubicBezTo>
                <a:cubicBezTo>
                  <a:pt x="1328777" y="98045"/>
                  <a:pt x="1374868" y="134439"/>
                  <a:pt x="1428750" y="152400"/>
                </a:cubicBezTo>
                <a:cubicBezTo>
                  <a:pt x="1466850" y="165100"/>
                  <a:pt x="1507129" y="172539"/>
                  <a:pt x="1543050" y="190500"/>
                </a:cubicBezTo>
                <a:cubicBezTo>
                  <a:pt x="1639728" y="238839"/>
                  <a:pt x="1595621" y="212848"/>
                  <a:pt x="1676400" y="266700"/>
                </a:cubicBezTo>
                <a:cubicBezTo>
                  <a:pt x="1701800" y="304800"/>
                  <a:pt x="1738120" y="337559"/>
                  <a:pt x="1752600" y="381000"/>
                </a:cubicBezTo>
                <a:lnTo>
                  <a:pt x="1790700" y="495300"/>
                </a:lnTo>
                <a:cubicBezTo>
                  <a:pt x="1784350" y="558800"/>
                  <a:pt x="1781354" y="622725"/>
                  <a:pt x="1771650" y="685800"/>
                </a:cubicBezTo>
                <a:cubicBezTo>
                  <a:pt x="1768597" y="705647"/>
                  <a:pt x="1763739" y="726242"/>
                  <a:pt x="1752600" y="742950"/>
                </a:cubicBezTo>
                <a:cubicBezTo>
                  <a:pt x="1737656" y="765366"/>
                  <a:pt x="1717373" y="784441"/>
                  <a:pt x="1695450" y="800100"/>
                </a:cubicBezTo>
                <a:cubicBezTo>
                  <a:pt x="1672342" y="816606"/>
                  <a:pt x="1645840" y="828229"/>
                  <a:pt x="1619250" y="838200"/>
                </a:cubicBezTo>
                <a:cubicBezTo>
                  <a:pt x="1594735" y="847393"/>
                  <a:pt x="1568450" y="850900"/>
                  <a:pt x="1543050" y="857250"/>
                </a:cubicBezTo>
                <a:cubicBezTo>
                  <a:pt x="1524000" y="869950"/>
                  <a:pt x="1508785" y="894677"/>
                  <a:pt x="1485900" y="895350"/>
                </a:cubicBezTo>
                <a:cubicBezTo>
                  <a:pt x="1054624" y="908035"/>
                  <a:pt x="1050815" y="902211"/>
                  <a:pt x="781050" y="857250"/>
                </a:cubicBezTo>
                <a:cubicBezTo>
                  <a:pt x="749300" y="844550"/>
                  <a:pt x="718241" y="829964"/>
                  <a:pt x="685800" y="819150"/>
                </a:cubicBezTo>
                <a:cubicBezTo>
                  <a:pt x="613298" y="794983"/>
                  <a:pt x="616661" y="808569"/>
                  <a:pt x="552450" y="781050"/>
                </a:cubicBezTo>
                <a:cubicBezTo>
                  <a:pt x="526348" y="769863"/>
                  <a:pt x="499879" y="758702"/>
                  <a:pt x="476250" y="742950"/>
                </a:cubicBezTo>
                <a:cubicBezTo>
                  <a:pt x="423415" y="707727"/>
                  <a:pt x="380646" y="657048"/>
                  <a:pt x="323850" y="628650"/>
                </a:cubicBezTo>
                <a:cubicBezTo>
                  <a:pt x="190990" y="562220"/>
                  <a:pt x="298623" y="626077"/>
                  <a:pt x="190500" y="533400"/>
                </a:cubicBezTo>
                <a:cubicBezTo>
                  <a:pt x="166394" y="512737"/>
                  <a:pt x="140136" y="494704"/>
                  <a:pt x="114300" y="476250"/>
                </a:cubicBezTo>
                <a:cubicBezTo>
                  <a:pt x="95669" y="462942"/>
                  <a:pt x="74739" y="452807"/>
                  <a:pt x="57150" y="438150"/>
                </a:cubicBezTo>
                <a:cubicBezTo>
                  <a:pt x="36454" y="420903"/>
                  <a:pt x="19050" y="400050"/>
                  <a:pt x="0" y="381000"/>
                </a:cubicBezTo>
                <a:cubicBezTo>
                  <a:pt x="11439" y="335243"/>
                  <a:pt x="16038" y="280539"/>
                  <a:pt x="57150" y="247650"/>
                </a:cubicBezTo>
                <a:cubicBezTo>
                  <a:pt x="72830" y="235106"/>
                  <a:pt x="95250" y="234950"/>
                  <a:pt x="114300" y="228600"/>
                </a:cubicBezTo>
                <a:cubicBezTo>
                  <a:pt x="165100" y="190500"/>
                  <a:pt x="206459" y="134380"/>
                  <a:pt x="266700" y="114300"/>
                </a:cubicBezTo>
                <a:cubicBezTo>
                  <a:pt x="285750" y="107950"/>
                  <a:pt x="305393" y="103160"/>
                  <a:pt x="323850" y="95250"/>
                </a:cubicBezTo>
                <a:cubicBezTo>
                  <a:pt x="397098" y="63858"/>
                  <a:pt x="414068" y="41204"/>
                  <a:pt x="495300" y="19050"/>
                </a:cubicBezTo>
                <a:cubicBezTo>
                  <a:pt x="532565" y="8887"/>
                  <a:pt x="571500" y="6350"/>
                  <a:pt x="609600" y="0"/>
                </a:cubicBezTo>
                <a:cubicBezTo>
                  <a:pt x="1027311" y="13475"/>
                  <a:pt x="1040757" y="-18487"/>
                  <a:pt x="1295400" y="38100"/>
                </a:cubicBezTo>
                <a:cubicBezTo>
                  <a:pt x="1336043" y="47132"/>
                  <a:pt x="1388974" y="60289"/>
                  <a:pt x="1428750" y="76200"/>
                </a:cubicBezTo>
                <a:cubicBezTo>
                  <a:pt x="1441933" y="81473"/>
                  <a:pt x="1454150" y="88900"/>
                  <a:pt x="1466850" y="95250"/>
                </a:cubicBezTo>
              </a:path>
            </a:pathLst>
          </a:cu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80" name="TextBox 79"/>
          <p:cNvSpPr txBox="1"/>
          <p:nvPr/>
        </p:nvSpPr>
        <p:spPr>
          <a:xfrm rot="21334080">
            <a:off x="5285241" y="6679421"/>
            <a:ext cx="21730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Hectra Bold" pitchFamily="50" charset="0"/>
              </a:rPr>
              <a:t>IDIOMAS</a:t>
            </a:r>
            <a:endParaRPr lang="uk-UA" sz="1600" dirty="0">
              <a:solidFill>
                <a:schemeClr val="tx1">
                  <a:lumMod val="95000"/>
                  <a:lumOff val="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5155193" y="7329624"/>
            <a:ext cx="1767762" cy="2492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80000"/>
              </a:lnSpc>
            </a:pPr>
            <a:r>
              <a:rPr lang="en-US" sz="1200" b="1" dirty="0" err="1" smtClean="0">
                <a:latin typeface="Bradley Hand ITC" panose="03070402050302030203" pitchFamily="66" charset="0"/>
              </a:rPr>
              <a:t>Inglês</a:t>
            </a:r>
            <a:endParaRPr lang="en-US" sz="1200" b="1" dirty="0" smtClean="0">
              <a:latin typeface="Bradley Hand ITC" panose="03070402050302030203" pitchFamily="66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5153888" y="7656975"/>
            <a:ext cx="1767762" cy="2492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80000"/>
              </a:lnSpc>
            </a:pPr>
            <a:r>
              <a:rPr lang="en-US" sz="1200" b="1" dirty="0" err="1">
                <a:latin typeface="Bradley Hand ITC" panose="03070402050302030203" pitchFamily="66" charset="0"/>
              </a:rPr>
              <a:t>Alemão</a:t>
            </a:r>
            <a:endParaRPr lang="en-US" sz="1200" b="1" dirty="0" smtClean="0">
              <a:latin typeface="Bradley Hand ITC" panose="03070402050302030203" pitchFamily="66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5164415" y="7970949"/>
            <a:ext cx="1767762" cy="2492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80000"/>
              </a:lnSpc>
            </a:pPr>
            <a:r>
              <a:rPr lang="en-US" sz="1200" b="1" dirty="0" err="1" smtClean="0">
                <a:latin typeface="Bradley Hand ITC" panose="03070402050302030203" pitchFamily="66" charset="0"/>
              </a:rPr>
              <a:t>Francês</a:t>
            </a:r>
            <a:endParaRPr lang="en-US" sz="1200" b="1" dirty="0" smtClean="0">
              <a:latin typeface="Bradley Hand ITC" panose="03070402050302030203" pitchFamily="66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6353344" y="7282081"/>
            <a:ext cx="6142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radley Hand ITC" panose="03070402050302030203" pitchFamily="66" charset="0"/>
              </a:rPr>
              <a:t>Nativo</a:t>
            </a:r>
            <a:endParaRPr lang="uk-UA" sz="1200" b="1" dirty="0">
              <a:solidFill>
                <a:schemeClr val="tx1">
                  <a:lumMod val="95000"/>
                  <a:lumOff val="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6355447" y="7614931"/>
            <a:ext cx="6046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radley Hand ITC" panose="03070402050302030203" pitchFamily="66" charset="0"/>
              </a:rPr>
              <a:t>Básico</a:t>
            </a:r>
            <a:endParaRPr lang="uk-UA" sz="1200" b="1" dirty="0">
              <a:solidFill>
                <a:schemeClr val="tx1">
                  <a:lumMod val="95000"/>
                  <a:lumOff val="5000"/>
                </a:schemeClr>
              </a:solidFill>
              <a:latin typeface="Century Gothic" panose="020B0502020202020204" pitchFamily="34" charset="0"/>
            </a:endParaRPr>
          </a:p>
        </p:txBody>
      </p:sp>
      <p:pic>
        <p:nvPicPr>
          <p:cNvPr id="1054" name="Picture 30" descr="Related image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brightnessContrast bright="-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2818" y="7221530"/>
            <a:ext cx="367083" cy="256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6" name="Picture 32" descr="Image result for german flag drawing png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brightnessContrast bright="-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9143" y="7548691"/>
            <a:ext cx="411448" cy="2677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8" name="Picture 34" descr="Image result for france flag drawing png"/>
          <p:cNvPicPr>
            <a:picLocks noChangeAspect="1" noChangeArrowheads="1"/>
          </p:cNvPicPr>
          <p:nvPr/>
        </p:nvPicPr>
        <p:blipFill rotWithShape="1">
          <a:blip r:embed="rId16" cstate="print">
            <a:extLst>
              <a:ext uri="{BEBA8EAE-BF5A-486C-A8C5-ECC9F3942E4B}">
                <a14:imgProps xmlns:a14="http://schemas.microsoft.com/office/drawing/2010/main">
                  <a14:imgLayer r:embed="rId17">
                    <a14:imgEffect>
                      <a14:sharpenSoften amount="-50000"/>
                    </a14:imgEffect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4545" t="34046" r="16524" b="7402"/>
          <a:stretch/>
        </p:blipFill>
        <p:spPr bwMode="auto">
          <a:xfrm flipV="1">
            <a:off x="5923454" y="7884504"/>
            <a:ext cx="360833" cy="242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0" name="Picture 12" descr="bamboo-illustrator-lines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" t="8551" r="40175" b="86759"/>
          <a:stretch/>
        </p:blipFill>
        <p:spPr bwMode="auto">
          <a:xfrm rot="21393440" flipH="1">
            <a:off x="5396727" y="6966968"/>
            <a:ext cx="1737093" cy="79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1" name="TextBox 90"/>
          <p:cNvSpPr txBox="1"/>
          <p:nvPr/>
        </p:nvSpPr>
        <p:spPr>
          <a:xfrm rot="372041">
            <a:off x="5139615" y="8472139"/>
            <a:ext cx="26520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Hectra Bold" pitchFamily="50" charset="0"/>
              </a:rPr>
              <a:t>PERSONALIDADE</a:t>
            </a:r>
            <a:endParaRPr lang="uk-UA" sz="1600" dirty="0">
              <a:solidFill>
                <a:schemeClr val="tx1">
                  <a:lumMod val="95000"/>
                  <a:lumOff val="5000"/>
                </a:schemeClr>
              </a:solidFill>
              <a:latin typeface="Century Gothic" panose="020B0502020202020204" pitchFamily="34" charset="0"/>
            </a:endParaRPr>
          </a:p>
        </p:txBody>
      </p:sp>
      <p:pic>
        <p:nvPicPr>
          <p:cNvPr id="92" name="Picture 12" descr="bamboo-illustrator-lines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22" t="8230" r="16270" b="87438"/>
          <a:stretch/>
        </p:blipFill>
        <p:spPr bwMode="auto">
          <a:xfrm rot="356245" flipH="1">
            <a:off x="5165092" y="8763766"/>
            <a:ext cx="2279659" cy="73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3" name="TextBox 92"/>
          <p:cNvSpPr txBox="1"/>
          <p:nvPr/>
        </p:nvSpPr>
        <p:spPr>
          <a:xfrm>
            <a:off x="5350510" y="8905450"/>
            <a:ext cx="7393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radley Hand ITC" panose="03070402050302030203" pitchFamily="66" charset="0"/>
              </a:rPr>
              <a:t>Inovador</a:t>
            </a:r>
            <a:endParaRPr lang="uk-UA" sz="1200" b="1" dirty="0">
              <a:solidFill>
                <a:schemeClr val="tx1">
                  <a:lumMod val="95000"/>
                  <a:lumOff val="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5338737" y="9234202"/>
            <a:ext cx="6944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radley Hand ITC" panose="03070402050302030203" pitchFamily="66" charset="0"/>
              </a:rPr>
              <a:t>Criativo</a:t>
            </a:r>
            <a:endParaRPr lang="uk-UA" sz="1200" b="1" dirty="0">
              <a:solidFill>
                <a:schemeClr val="tx1">
                  <a:lumMod val="95000"/>
                  <a:lumOff val="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5340340" y="9563460"/>
            <a:ext cx="9653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radley Hand ITC" panose="03070402050302030203" pitchFamily="66" charset="0"/>
              </a:rPr>
              <a:t>Organizado</a:t>
            </a:r>
            <a:endParaRPr lang="uk-UA" sz="1200" b="1" dirty="0">
              <a:solidFill>
                <a:schemeClr val="tx1">
                  <a:lumMod val="95000"/>
                  <a:lumOff val="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5343590" y="9878310"/>
            <a:ext cx="5180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radley Hand ITC" panose="03070402050302030203" pitchFamily="66" charset="0"/>
              </a:rPr>
              <a:t>Sério</a:t>
            </a:r>
            <a:endParaRPr lang="uk-UA" sz="1200" b="1" dirty="0">
              <a:solidFill>
                <a:schemeClr val="tx1">
                  <a:lumMod val="95000"/>
                  <a:lumOff val="5000"/>
                </a:schemeClr>
              </a:solidFill>
              <a:latin typeface="Century Gothic" panose="020B0502020202020204" pitchFamily="34" charset="0"/>
            </a:endParaRPr>
          </a:p>
        </p:txBody>
      </p:sp>
      <p:pic>
        <p:nvPicPr>
          <p:cNvPr id="1060" name="Picture 36" descr="Image result for medal drawn png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BEBA8EAE-BF5A-486C-A8C5-ECC9F3942E4B}">
                <a14:imgProps xmlns:a14="http://schemas.microsoft.com/office/drawing/2010/main">
                  <a14:imgLayer r:embed="rId19">
                    <a14:imgEffect>
                      <a14:saturation sat="3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436432">
            <a:off x="6510361" y="9010352"/>
            <a:ext cx="538674" cy="639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2" name="Picture 38" descr="Image result for medal drawn png"/>
          <p:cNvPicPr>
            <a:picLocks noChangeAspect="1" noChangeArrowheads="1"/>
          </p:cNvPicPr>
          <p:nvPr/>
        </p:nvPicPr>
        <p:blipFill rotWithShape="1"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243" t="64284" r="-1" b="2291"/>
          <a:stretch/>
        </p:blipFill>
        <p:spPr bwMode="auto">
          <a:xfrm rot="781810">
            <a:off x="6635863" y="9933292"/>
            <a:ext cx="653137" cy="457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Image 2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48"/>
          <a:stretch/>
        </p:blipFill>
        <p:spPr>
          <a:xfrm rot="1178062">
            <a:off x="5619298" y="370993"/>
            <a:ext cx="1605107" cy="1607348"/>
          </a:xfrm>
          <a:prstGeom prst="rect">
            <a:avLst/>
          </a:prstGeom>
          <a:ln w="762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87" name="Picture 2" descr="Image result for clip png"/>
          <p:cNvPicPr>
            <a:picLocks noChangeAspect="1" noChangeArrowheads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3228" y="-295542"/>
            <a:ext cx="967878" cy="14521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8" name="Прямоугольник 107"/>
          <p:cNvSpPr/>
          <p:nvPr/>
        </p:nvSpPr>
        <p:spPr>
          <a:xfrm>
            <a:off x="993396" y="6534819"/>
            <a:ext cx="4024412" cy="10348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Lorem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ipsum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dolor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sit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amet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,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consectetur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adipiscing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elit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.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Morbi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 tristique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sapien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 nec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nulla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rutrum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imperdiet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.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Nullam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faucibus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augue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 id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velit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luctus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maximus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. </a:t>
            </a:r>
          </a:p>
        </p:txBody>
      </p:sp>
      <p:sp>
        <p:nvSpPr>
          <p:cNvPr id="97" name="TextBox 43"/>
          <p:cNvSpPr txBox="1"/>
          <p:nvPr/>
        </p:nvSpPr>
        <p:spPr>
          <a:xfrm>
            <a:off x="3555866" y="7533032"/>
            <a:ext cx="1438240" cy="702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Monotype Corsiva" panose="03010101010201010101" pitchFamily="66" charset="0"/>
              </a:rPr>
              <a:t>Empresa</a:t>
            </a:r>
            <a:endParaRPr lang="en-US" sz="2000" b="1" dirty="0" smtClean="0">
              <a:solidFill>
                <a:schemeClr val="tx1">
                  <a:lumMod val="95000"/>
                  <a:lumOff val="5000"/>
                </a:schemeClr>
              </a:solidFill>
              <a:latin typeface="Monotype Corsiva" panose="03010101010201010101" pitchFamily="66" charset="0"/>
            </a:endParaRPr>
          </a:p>
          <a:p>
            <a:pPr algn="r">
              <a:spcBef>
                <a:spcPts val="200"/>
              </a:spcBef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Monotype Corsiva" panose="03010101010201010101" pitchFamily="66" charset="0"/>
              </a:rPr>
              <a:t>Cargo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  <a:latin typeface="Monotype Corsiva" panose="03010101010201010101" pitchFamily="66" charset="0"/>
              </a:rPr>
              <a:t>exercido</a:t>
            </a: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  <a:latin typeface="Monotype Corsiva" panose="03010101010201010101" pitchFamily="66" charset="0"/>
            </a:endParaRPr>
          </a:p>
        </p:txBody>
      </p:sp>
      <p:sp>
        <p:nvSpPr>
          <p:cNvPr id="100" name="TextBox 43"/>
          <p:cNvSpPr txBox="1"/>
          <p:nvPr/>
        </p:nvSpPr>
        <p:spPr>
          <a:xfrm>
            <a:off x="3551508" y="9148479"/>
            <a:ext cx="1438240" cy="702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Monotype Corsiva" panose="03010101010201010101" pitchFamily="66" charset="0"/>
              </a:rPr>
              <a:t>Empresa</a:t>
            </a:r>
            <a:endParaRPr lang="en-US" sz="2000" b="1" dirty="0" smtClean="0">
              <a:solidFill>
                <a:schemeClr val="tx1">
                  <a:lumMod val="95000"/>
                  <a:lumOff val="5000"/>
                </a:schemeClr>
              </a:solidFill>
              <a:latin typeface="Monotype Corsiva" panose="03010101010201010101" pitchFamily="66" charset="0"/>
            </a:endParaRPr>
          </a:p>
          <a:p>
            <a:pPr algn="r">
              <a:spcBef>
                <a:spcPts val="200"/>
              </a:spcBef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Monotype Corsiva" panose="03010101010201010101" pitchFamily="66" charset="0"/>
              </a:rPr>
              <a:t>Cargo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  <a:latin typeface="Monotype Corsiva" panose="03010101010201010101" pitchFamily="66" charset="0"/>
              </a:rPr>
              <a:t>exercido</a:t>
            </a: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  <a:latin typeface="Monotype Corsiva" panose="03010101010201010101" pitchFamily="66" charset="0"/>
            </a:endParaRPr>
          </a:p>
        </p:txBody>
      </p:sp>
      <p:sp>
        <p:nvSpPr>
          <p:cNvPr id="101" name="Прямоугольник 107"/>
          <p:cNvSpPr/>
          <p:nvPr/>
        </p:nvSpPr>
        <p:spPr>
          <a:xfrm>
            <a:off x="982316" y="9783710"/>
            <a:ext cx="402441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Lorem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ipsum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dolor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sit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amet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,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consectetur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adipiscing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elit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.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Morbi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 tristique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sapien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 nec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nulla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rutrum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 </a:t>
            </a:r>
            <a:r>
              <a:rPr lang="fr-FR" sz="1400" dirty="0" err="1">
                <a:latin typeface="Monotype Corsiva" panose="03010101010201010101" pitchFamily="66" charset="0"/>
                <a:ea typeface="Jenna Sue" charset="0"/>
                <a:cs typeface="Jenna Sue" charset="0"/>
              </a:rPr>
              <a:t>imperdiet</a:t>
            </a:r>
            <a:r>
              <a:rPr lang="fr-FR" sz="1400" dirty="0">
                <a:latin typeface="Monotype Corsiva" panose="03010101010201010101" pitchFamily="66" charset="0"/>
                <a:ea typeface="Jenna Sue" charset="0"/>
                <a:cs typeface="Jenna Sue" charset="0"/>
              </a:rPr>
              <a:t>. </a:t>
            </a:r>
          </a:p>
        </p:txBody>
      </p:sp>
      <p:sp>
        <p:nvSpPr>
          <p:cNvPr id="88" name="TextBox 8"/>
          <p:cNvSpPr txBox="1"/>
          <p:nvPr/>
        </p:nvSpPr>
        <p:spPr>
          <a:xfrm>
            <a:off x="1040809" y="841585"/>
            <a:ext cx="41128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allow Sans TC Pen" pitchFamily="50" charset="0"/>
              </a:rPr>
              <a:t>TITULO DO 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llow Sans TC Pen" pitchFamily="50" charset="0"/>
              </a:rPr>
              <a:t>TRABALHO</a:t>
            </a:r>
            <a:endParaRPr lang="uk-UA" sz="2400" dirty="0">
              <a:solidFill>
                <a:schemeClr val="tx1">
                  <a:lumMod val="95000"/>
                  <a:lumOff val="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89" name="TextBox 84"/>
          <p:cNvSpPr txBox="1"/>
          <p:nvPr/>
        </p:nvSpPr>
        <p:spPr>
          <a:xfrm>
            <a:off x="6358990" y="7937455"/>
            <a:ext cx="8707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radley Hand ITC" panose="03070402050302030203" pitchFamily="66" charset="0"/>
              </a:rPr>
              <a:t>Intermédio</a:t>
            </a:r>
            <a:endParaRPr lang="uk-UA" sz="1200" b="1" dirty="0">
              <a:solidFill>
                <a:schemeClr val="tx1">
                  <a:lumMod val="95000"/>
                  <a:lumOff val="5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9954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740</TotalTime>
  <Words>184</Words>
  <Application>Microsoft Office PowerPoint</Application>
  <PresentationFormat>Personalizado</PresentationFormat>
  <Paragraphs>53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10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12" baseType="lpstr">
      <vt:lpstr>Arial</vt:lpstr>
      <vt:lpstr>Bradley Hand ITC</vt:lpstr>
      <vt:lpstr>Calibri</vt:lpstr>
      <vt:lpstr>Calibri Light</vt:lpstr>
      <vt:lpstr>Casual Line Script</vt:lpstr>
      <vt:lpstr>Century Gothic</vt:lpstr>
      <vt:lpstr>Hectra Bold</vt:lpstr>
      <vt:lpstr>Jenna Sue</vt:lpstr>
      <vt:lpstr>Monotype Corsiva</vt:lpstr>
      <vt:lpstr>Tallow Sans TC Pen</vt:lpstr>
      <vt:lpstr>Тема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Аня</dc:creator>
  <cp:lastModifiedBy>PC</cp:lastModifiedBy>
  <cp:revision>106</cp:revision>
  <dcterms:created xsi:type="dcterms:W3CDTF">2016-10-24T21:32:01Z</dcterms:created>
  <dcterms:modified xsi:type="dcterms:W3CDTF">2019-01-18T16:03:36Z</dcterms:modified>
</cp:coreProperties>
</file>