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5DD"/>
    <a:srgbClr val="A64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22"/>
    <p:restoredTop sz="94631"/>
  </p:normalViewPr>
  <p:slideViewPr>
    <p:cSldViewPr snapToGrid="0" snapToObjects="1">
      <p:cViewPr>
        <p:scale>
          <a:sx n="106" d="100"/>
          <a:sy n="106" d="100"/>
        </p:scale>
        <p:origin x="1260" y="-4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D6599-8A86-DB4C-97D0-E5CF313FC702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E0C4E-CF31-754A-9C02-83416FC72F6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57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871538"/>
            <a:ext cx="2509051" cy="8820275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9"/>
          <a:stretch/>
        </p:blipFill>
        <p:spPr>
          <a:xfrm>
            <a:off x="0" y="0"/>
            <a:ext cx="2509051" cy="187153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2337683" y="0"/>
            <a:ext cx="5221992" cy="357809"/>
          </a:xfrm>
          <a:prstGeom prst="rect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" name="Parallélogramme 8"/>
          <p:cNvSpPr/>
          <p:nvPr/>
        </p:nvSpPr>
        <p:spPr>
          <a:xfrm>
            <a:off x="2198951" y="0"/>
            <a:ext cx="246490" cy="357809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Parallélogramme 9"/>
          <p:cNvSpPr/>
          <p:nvPr/>
        </p:nvSpPr>
        <p:spPr>
          <a:xfrm>
            <a:off x="2460928" y="3975"/>
            <a:ext cx="246490" cy="357809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Parallélogramme 10"/>
          <p:cNvSpPr/>
          <p:nvPr/>
        </p:nvSpPr>
        <p:spPr>
          <a:xfrm>
            <a:off x="2722905" y="0"/>
            <a:ext cx="246490" cy="357809"/>
          </a:xfrm>
          <a:prstGeom prst="parallelogram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" name="Rectangle 8"/>
          <p:cNvSpPr/>
          <p:nvPr/>
        </p:nvSpPr>
        <p:spPr>
          <a:xfrm>
            <a:off x="2794747" y="1007776"/>
            <a:ext cx="447923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Etiam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bibendum, ante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posuere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odio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enim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semper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tortor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eleifend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mi ante vitae ex. </a:t>
            </a:r>
          </a:p>
        </p:txBody>
      </p:sp>
      <p:pic>
        <p:nvPicPr>
          <p:cNvPr id="17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33510" y="2654656"/>
            <a:ext cx="286844" cy="28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44090" y="3027620"/>
            <a:ext cx="308244" cy="30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0" y="3466723"/>
            <a:ext cx="276353" cy="276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600508" y="2663629"/>
            <a:ext cx="8899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000 111 333</a:t>
            </a:r>
            <a:endParaRPr lang="uk-UA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1" name="TextBox 23"/>
          <p:cNvSpPr txBox="1"/>
          <p:nvPr/>
        </p:nvSpPr>
        <p:spPr>
          <a:xfrm>
            <a:off x="582513" y="3032598"/>
            <a:ext cx="124745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name@mail.com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2" name="TextBox 24"/>
          <p:cNvSpPr txBox="1"/>
          <p:nvPr/>
        </p:nvSpPr>
        <p:spPr>
          <a:xfrm>
            <a:off x="559417" y="3381292"/>
            <a:ext cx="2163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12 Street Name</a:t>
            </a:r>
          </a:p>
          <a:p>
            <a:r>
              <a:rPr lang="fr-FR" sz="1000" dirty="0" smtClean="0">
                <a:solidFill>
                  <a:schemeClr val="bg1">
                    <a:lumMod val="9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Lisboa</a:t>
            </a:r>
            <a:endParaRPr lang="fr-FR" sz="1000" dirty="0">
              <a:solidFill>
                <a:schemeClr val="bg1">
                  <a:lumMod val="95000"/>
                </a:schemeClr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172981" y="2137816"/>
            <a:ext cx="10615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CONTATO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2794747" y="560675"/>
            <a:ext cx="262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entury Gothic" charset="0"/>
                <a:ea typeface="Century Gothic" charset="0"/>
                <a:cs typeface="Century Gothic" charset="0"/>
              </a:rPr>
              <a:t>Philibert </a:t>
            </a:r>
            <a:r>
              <a:rPr lang="fr-FR" b="1" dirty="0" smtClean="0">
                <a:solidFill>
                  <a:srgbClr val="7030A0"/>
                </a:solidFill>
                <a:latin typeface="Century Gothic" charset="0"/>
                <a:ea typeface="Century Gothic" charset="0"/>
                <a:cs typeface="Century Gothic" charset="0"/>
              </a:rPr>
              <a:t>LATOURNERO</a:t>
            </a:r>
            <a:endParaRPr lang="fr-FR" b="1" dirty="0">
              <a:solidFill>
                <a:srgbClr val="7030A0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6" name="TextBox 91"/>
          <p:cNvSpPr txBox="1"/>
          <p:nvPr/>
        </p:nvSpPr>
        <p:spPr>
          <a:xfrm>
            <a:off x="2786404" y="2764191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CARGO EXERCIDO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27" name="Прямоугольник 107"/>
          <p:cNvSpPr/>
          <p:nvPr/>
        </p:nvSpPr>
        <p:spPr>
          <a:xfrm>
            <a:off x="2789081" y="3045695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8" name="TextBox 121"/>
          <p:cNvSpPr txBox="1"/>
          <p:nvPr/>
        </p:nvSpPr>
        <p:spPr>
          <a:xfrm>
            <a:off x="5945336" y="2778282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29" name="TextBox 91"/>
          <p:cNvSpPr txBox="1"/>
          <p:nvPr/>
        </p:nvSpPr>
        <p:spPr>
          <a:xfrm>
            <a:off x="2767202" y="3869564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CARGO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EXERCIDO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0" name="Прямоугольник 107"/>
          <p:cNvSpPr/>
          <p:nvPr/>
        </p:nvSpPr>
        <p:spPr>
          <a:xfrm>
            <a:off x="2769879" y="4151068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1" name="TextBox 121"/>
          <p:cNvSpPr txBox="1"/>
          <p:nvPr/>
        </p:nvSpPr>
        <p:spPr>
          <a:xfrm>
            <a:off x="5931358" y="3882454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2" name="TextBox 91"/>
          <p:cNvSpPr txBox="1"/>
          <p:nvPr/>
        </p:nvSpPr>
        <p:spPr>
          <a:xfrm>
            <a:off x="2800382" y="5004878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CARGO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EXERCIDO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3" name="Прямоугольник 107"/>
          <p:cNvSpPr/>
          <p:nvPr/>
        </p:nvSpPr>
        <p:spPr>
          <a:xfrm>
            <a:off x="2803059" y="5286382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4" name="TextBox 121"/>
          <p:cNvSpPr txBox="1"/>
          <p:nvPr/>
        </p:nvSpPr>
        <p:spPr>
          <a:xfrm>
            <a:off x="5945336" y="5036301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36" name="TextBox 132"/>
          <p:cNvSpPr txBox="1"/>
          <p:nvPr/>
        </p:nvSpPr>
        <p:spPr>
          <a:xfrm>
            <a:off x="2792802" y="7899956"/>
            <a:ext cx="283965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UNIVERSIDADE </a:t>
            </a:r>
            <a:r>
              <a:rPr lang="en-US" sz="1400" dirty="0" err="1" smtClean="0">
                <a:latin typeface="Century Gothic" charset="0"/>
                <a:ea typeface="Century Gothic" charset="0"/>
                <a:cs typeface="Century Gothic" charset="0"/>
              </a:rPr>
              <a:t>Grau</a:t>
            </a:r>
            <a:endParaRPr lang="en-US" sz="1400" dirty="0" smtClean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7" name="TextBox 133"/>
          <p:cNvSpPr txBox="1"/>
          <p:nvPr/>
        </p:nvSpPr>
        <p:spPr>
          <a:xfrm>
            <a:off x="5746661" y="7912267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803059" y="820273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0" name="TextBox 133"/>
          <p:cNvSpPr txBox="1"/>
          <p:nvPr/>
        </p:nvSpPr>
        <p:spPr>
          <a:xfrm>
            <a:off x="5746661" y="8843892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813316" y="9081487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509051" y="2175980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2769879" y="2137816"/>
            <a:ext cx="3312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EXPERIÊNCIA PROFISSIONAL 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5" name="Parallélogramme 44"/>
          <p:cNvSpPr/>
          <p:nvPr/>
        </p:nvSpPr>
        <p:spPr>
          <a:xfrm>
            <a:off x="6952625" y="2175981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6" name="Parallélogramme 45"/>
          <p:cNvSpPr/>
          <p:nvPr/>
        </p:nvSpPr>
        <p:spPr>
          <a:xfrm>
            <a:off x="6763268" y="2169911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509051" y="7363201"/>
            <a:ext cx="4565794" cy="281642"/>
          </a:xfrm>
          <a:prstGeom prst="rect">
            <a:avLst/>
          </a:prstGeom>
          <a:gradFill flip="none" rotWithShape="1">
            <a:gsLst>
              <a:gs pos="0">
                <a:srgbClr val="7030A0">
                  <a:shade val="30000"/>
                  <a:satMod val="115000"/>
                </a:srgbClr>
              </a:gs>
              <a:gs pos="50000">
                <a:srgbClr val="7030A0">
                  <a:shade val="67500"/>
                  <a:satMod val="115000"/>
                </a:srgbClr>
              </a:gs>
              <a:gs pos="100000">
                <a:srgbClr val="7030A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2769879" y="7325037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FORMAÇAO</a:t>
            </a:r>
            <a:endParaRPr lang="fr-FR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9" name="Parallélogramme 48"/>
          <p:cNvSpPr/>
          <p:nvPr/>
        </p:nvSpPr>
        <p:spPr>
          <a:xfrm>
            <a:off x="6952625" y="7363202"/>
            <a:ext cx="246490" cy="281642"/>
          </a:xfrm>
          <a:prstGeom prst="parallelogram">
            <a:avLst/>
          </a:prstGeom>
          <a:solidFill>
            <a:srgbClr val="A646F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0" name="Parallélogramme 49"/>
          <p:cNvSpPr/>
          <p:nvPr/>
        </p:nvSpPr>
        <p:spPr>
          <a:xfrm>
            <a:off x="6763268" y="7357132"/>
            <a:ext cx="246490" cy="288755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51" name="TextBox 132"/>
          <p:cNvSpPr txBox="1"/>
          <p:nvPr/>
        </p:nvSpPr>
        <p:spPr>
          <a:xfrm>
            <a:off x="2813315" y="8831581"/>
            <a:ext cx="2695805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UNIVERSIDADE </a:t>
            </a:r>
            <a:r>
              <a:rPr lang="en-US" sz="1400" dirty="0" err="1">
                <a:latin typeface="Century Gothic" charset="0"/>
                <a:ea typeface="Century Gothic" charset="0"/>
                <a:cs typeface="Century Gothic" charset="0"/>
              </a:rPr>
              <a:t>Grau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155439" y="4603020"/>
            <a:ext cx="5373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Inglês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8" name="ZoneTexte 67"/>
          <p:cNvSpPr txBox="1"/>
          <p:nvPr/>
        </p:nvSpPr>
        <p:spPr>
          <a:xfrm>
            <a:off x="164917" y="4947192"/>
            <a:ext cx="6687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Francês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69" name="ZoneTexte 68"/>
          <p:cNvSpPr txBox="1"/>
          <p:nvPr/>
        </p:nvSpPr>
        <p:spPr>
          <a:xfrm>
            <a:off x="155439" y="5295131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Italiano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175998" y="4081206"/>
            <a:ext cx="941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IDIOMAS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1" name="Parallélogramme 70"/>
          <p:cNvSpPr/>
          <p:nvPr/>
        </p:nvSpPr>
        <p:spPr>
          <a:xfrm>
            <a:off x="1049266" y="4627822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Parallélogramme 71"/>
          <p:cNvSpPr/>
          <p:nvPr/>
        </p:nvSpPr>
        <p:spPr>
          <a:xfrm>
            <a:off x="1049266" y="4992561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Parallélogramme 72"/>
          <p:cNvSpPr/>
          <p:nvPr/>
        </p:nvSpPr>
        <p:spPr>
          <a:xfrm>
            <a:off x="1049266" y="5338336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Parallélogramme 73"/>
          <p:cNvSpPr/>
          <p:nvPr/>
        </p:nvSpPr>
        <p:spPr>
          <a:xfrm>
            <a:off x="1049266" y="4627821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Parallélogramme 74"/>
          <p:cNvSpPr/>
          <p:nvPr/>
        </p:nvSpPr>
        <p:spPr>
          <a:xfrm>
            <a:off x="1049266" y="4992562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Parallélogramme 75"/>
          <p:cNvSpPr/>
          <p:nvPr/>
        </p:nvSpPr>
        <p:spPr>
          <a:xfrm>
            <a:off x="1049266" y="5334948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155439" y="6441422"/>
            <a:ext cx="4796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Sério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8" name="ZoneTexte 77"/>
          <p:cNvSpPr txBox="1"/>
          <p:nvPr/>
        </p:nvSpPr>
        <p:spPr>
          <a:xfrm>
            <a:off x="164917" y="6785594"/>
            <a:ext cx="66396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Criativo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155439" y="7133533"/>
            <a:ext cx="928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Organizado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0" name="ZoneTexte 79"/>
          <p:cNvSpPr txBox="1"/>
          <p:nvPr/>
        </p:nvSpPr>
        <p:spPr>
          <a:xfrm>
            <a:off x="172404" y="5918598"/>
            <a:ext cx="1625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PERSONALIDADE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1" name="Parallélogramme 80"/>
          <p:cNvSpPr/>
          <p:nvPr/>
        </p:nvSpPr>
        <p:spPr>
          <a:xfrm>
            <a:off x="1049266" y="6466224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Parallélogramme 81"/>
          <p:cNvSpPr/>
          <p:nvPr/>
        </p:nvSpPr>
        <p:spPr>
          <a:xfrm>
            <a:off x="1049266" y="6830963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Parallélogramme 82"/>
          <p:cNvSpPr/>
          <p:nvPr/>
        </p:nvSpPr>
        <p:spPr>
          <a:xfrm>
            <a:off x="1049266" y="7176738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Parallélogramme 83"/>
          <p:cNvSpPr/>
          <p:nvPr/>
        </p:nvSpPr>
        <p:spPr>
          <a:xfrm>
            <a:off x="1049266" y="6466223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Parallélogramme 84"/>
          <p:cNvSpPr/>
          <p:nvPr/>
        </p:nvSpPr>
        <p:spPr>
          <a:xfrm>
            <a:off x="1049266" y="6830582"/>
            <a:ext cx="759350" cy="179875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Parallélogramme 85"/>
          <p:cNvSpPr/>
          <p:nvPr/>
        </p:nvSpPr>
        <p:spPr>
          <a:xfrm>
            <a:off x="1049266" y="7175310"/>
            <a:ext cx="1216856" cy="191943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extBox 91"/>
          <p:cNvSpPr txBox="1"/>
          <p:nvPr/>
        </p:nvSpPr>
        <p:spPr>
          <a:xfrm>
            <a:off x="2822207" y="6157660"/>
            <a:ext cx="3111923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EMPRESA </a:t>
            </a:r>
            <a:r>
              <a:rPr lang="en-US" sz="1400" dirty="0">
                <a:latin typeface="Century Gothic" charset="0"/>
                <a:ea typeface="Century Gothic" charset="0"/>
                <a:cs typeface="Century Gothic" charset="0"/>
              </a:rPr>
              <a:t>CARGO </a:t>
            </a:r>
            <a:r>
              <a:rPr lang="en-US" sz="1400" dirty="0" smtClean="0">
                <a:latin typeface="Century Gothic" charset="0"/>
                <a:ea typeface="Century Gothic" charset="0"/>
                <a:cs typeface="Century Gothic" charset="0"/>
              </a:rPr>
              <a:t>EXERCIDO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8" name="Прямоугольник 107"/>
          <p:cNvSpPr/>
          <p:nvPr/>
        </p:nvSpPr>
        <p:spPr>
          <a:xfrm>
            <a:off x="2824884" y="6439164"/>
            <a:ext cx="4304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Lorem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dolor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tristique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nec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Nullam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augue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id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velit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luctus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maximus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Interdum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et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malesuada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fames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ac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ante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ipsum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primis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 in </a:t>
            </a:r>
            <a:r>
              <a:rPr lang="fr-FR" sz="1000" dirty="0" err="1">
                <a:latin typeface="Century Gothic" charset="0"/>
                <a:ea typeface="Century Gothic" charset="0"/>
                <a:cs typeface="Century Gothic" charset="0"/>
              </a:rPr>
              <a:t>faucibus</a:t>
            </a:r>
            <a:r>
              <a:rPr lang="fr-FR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89" name="TextBox 121"/>
          <p:cNvSpPr txBox="1"/>
          <p:nvPr/>
        </p:nvSpPr>
        <p:spPr>
          <a:xfrm>
            <a:off x="5967161" y="6189083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2010 - 2017</a:t>
            </a:r>
          </a:p>
        </p:txBody>
      </p:sp>
      <p:sp>
        <p:nvSpPr>
          <p:cNvPr id="90" name="ZoneTexte 89"/>
          <p:cNvSpPr txBox="1"/>
          <p:nvPr/>
        </p:nvSpPr>
        <p:spPr>
          <a:xfrm>
            <a:off x="160828" y="8171425"/>
            <a:ext cx="7745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Negócios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170306" y="8515597"/>
            <a:ext cx="8114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Marketing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180706" y="8863536"/>
            <a:ext cx="351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RH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185933" y="7634859"/>
            <a:ext cx="16578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QUALIFICAÇÕES 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94" name="Parallélogramme 93"/>
          <p:cNvSpPr/>
          <p:nvPr/>
        </p:nvSpPr>
        <p:spPr>
          <a:xfrm>
            <a:off x="1054655" y="8196227"/>
            <a:ext cx="1340191" cy="178448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Parallélogramme 94"/>
          <p:cNvSpPr/>
          <p:nvPr/>
        </p:nvSpPr>
        <p:spPr>
          <a:xfrm>
            <a:off x="1054655" y="8560966"/>
            <a:ext cx="1340191" cy="178067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Parallélogramme 95"/>
          <p:cNvSpPr/>
          <p:nvPr/>
        </p:nvSpPr>
        <p:spPr>
          <a:xfrm>
            <a:off x="1054655" y="8906741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Parallélogramme 96"/>
          <p:cNvSpPr/>
          <p:nvPr/>
        </p:nvSpPr>
        <p:spPr>
          <a:xfrm>
            <a:off x="1054655" y="8196226"/>
            <a:ext cx="1023158" cy="178449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Parallélogramme 97"/>
          <p:cNvSpPr/>
          <p:nvPr/>
        </p:nvSpPr>
        <p:spPr>
          <a:xfrm>
            <a:off x="1054655" y="8560967"/>
            <a:ext cx="759350" cy="174678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Parallélogramme 98"/>
          <p:cNvSpPr/>
          <p:nvPr/>
        </p:nvSpPr>
        <p:spPr>
          <a:xfrm>
            <a:off x="1054655" y="8903353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ZoneTexte 99"/>
          <p:cNvSpPr txBox="1"/>
          <p:nvPr/>
        </p:nvSpPr>
        <p:spPr>
          <a:xfrm>
            <a:off x="192046" y="9228009"/>
            <a:ext cx="5068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Excel</a:t>
            </a:r>
            <a:endParaRPr lang="fr-FR" sz="1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1" name="Parallélogramme 100"/>
          <p:cNvSpPr/>
          <p:nvPr/>
        </p:nvSpPr>
        <p:spPr>
          <a:xfrm>
            <a:off x="1048692" y="9271214"/>
            <a:ext cx="1340191" cy="190516"/>
          </a:xfrm>
          <a:prstGeom prst="parallelogram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Parallélogramme 101"/>
          <p:cNvSpPr/>
          <p:nvPr/>
        </p:nvSpPr>
        <p:spPr>
          <a:xfrm>
            <a:off x="1048692" y="9267826"/>
            <a:ext cx="1216856" cy="193904"/>
          </a:xfrm>
          <a:prstGeom prst="parallelogram">
            <a:avLst/>
          </a:prstGeom>
          <a:solidFill>
            <a:srgbClr val="DE95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" name="Picture 7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2" y="10304219"/>
            <a:ext cx="243517" cy="243517"/>
          </a:xfrm>
          <a:prstGeom prst="rect">
            <a:avLst/>
          </a:prstGeom>
        </p:spPr>
      </p:pic>
      <p:pic>
        <p:nvPicPr>
          <p:cNvPr id="104" name="Picture 7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07" y="10332256"/>
            <a:ext cx="228123" cy="228121"/>
          </a:xfrm>
          <a:prstGeom prst="rect">
            <a:avLst/>
          </a:prstGeom>
        </p:spPr>
      </p:pic>
      <p:pic>
        <p:nvPicPr>
          <p:cNvPr id="105" name="Picture 8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19" y="10303376"/>
            <a:ext cx="280575" cy="280575"/>
          </a:xfrm>
          <a:prstGeom prst="rect">
            <a:avLst/>
          </a:prstGeom>
        </p:spPr>
      </p:pic>
      <p:pic>
        <p:nvPicPr>
          <p:cNvPr id="106" name="Picture 8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799" y="10295796"/>
            <a:ext cx="287435" cy="287435"/>
          </a:xfrm>
          <a:prstGeom prst="rect">
            <a:avLst/>
          </a:prstGeom>
        </p:spPr>
      </p:pic>
      <p:pic>
        <p:nvPicPr>
          <p:cNvPr id="107" name="Picture 8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07" y="10298220"/>
            <a:ext cx="294425" cy="274604"/>
          </a:xfrm>
          <a:prstGeom prst="rect">
            <a:avLst/>
          </a:prstGeom>
        </p:spPr>
      </p:pic>
      <p:sp>
        <p:nvSpPr>
          <p:cNvPr id="108" name="ZoneTexte 107"/>
          <p:cNvSpPr txBox="1"/>
          <p:nvPr/>
        </p:nvSpPr>
        <p:spPr>
          <a:xfrm>
            <a:off x="766762" y="9785014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HOBBIES</a:t>
            </a:r>
            <a:endParaRPr lang="fr-FR" sz="14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9" name="TextBox 132"/>
          <p:cNvSpPr txBox="1"/>
          <p:nvPr/>
        </p:nvSpPr>
        <p:spPr>
          <a:xfrm>
            <a:off x="2811852" y="9709706"/>
            <a:ext cx="2839654" cy="264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400" dirty="0">
                <a:solidFill>
                  <a:srgbClr val="002060"/>
                </a:solidFill>
                <a:latin typeface="Century Gothic" charset="0"/>
                <a:ea typeface="Century Gothic" charset="0"/>
                <a:cs typeface="Century Gothic" charset="0"/>
              </a:rPr>
              <a:t>UNIVERSIDADE </a:t>
            </a:r>
            <a:r>
              <a:rPr lang="en-US" sz="1400" dirty="0" err="1">
                <a:latin typeface="Century Gothic" charset="0"/>
                <a:ea typeface="Century Gothic" charset="0"/>
                <a:cs typeface="Century Gothic" charset="0"/>
              </a:rPr>
              <a:t>Grau</a:t>
            </a:r>
            <a:endParaRPr lang="en-US" sz="14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10" name="TextBox 133"/>
          <p:cNvSpPr txBox="1"/>
          <p:nvPr/>
        </p:nvSpPr>
        <p:spPr>
          <a:xfrm>
            <a:off x="5765711" y="9722017"/>
            <a:ext cx="1162689" cy="240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latin typeface="Century Gothic" charset="0"/>
                <a:ea typeface="Century Gothic" charset="0"/>
                <a:cs typeface="Century Gothic" charset="0"/>
              </a:rPr>
              <a:t>2000 - 2004</a:t>
            </a:r>
          </a:p>
        </p:txBody>
      </p:sp>
      <p:sp>
        <p:nvSpPr>
          <p:cNvPr id="111" name="Rectangle 37"/>
          <p:cNvSpPr/>
          <p:nvPr/>
        </p:nvSpPr>
        <p:spPr>
          <a:xfrm>
            <a:off x="2822109" y="10012483"/>
            <a:ext cx="41357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Morbi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tristique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sapien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nec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nulla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rutrum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imperdiet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67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326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2017-10-31T14:03:43Z</dcterms:created>
  <dcterms:modified xsi:type="dcterms:W3CDTF">2019-01-18T15:54:56Z</dcterms:modified>
</cp:coreProperties>
</file>