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4A2"/>
    <a:srgbClr val="5EEEAF"/>
    <a:srgbClr val="D6D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30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C691-2467-7049-B415-7D75175E257F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4582" cy="1069181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260717" y="282700"/>
            <a:ext cx="7043147" cy="2891250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90050" y="433248"/>
            <a:ext cx="2889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venir Book" charset="0"/>
                <a:ea typeface="Avenir Book" charset="0"/>
                <a:cs typeface="Avenir Book" charset="0"/>
              </a:rPr>
              <a:t>Pierre MUNOZ</a:t>
            </a:r>
            <a:endParaRPr lang="fr-FR" sz="32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90050" y="924581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47889"/>
              </p:ext>
            </p:extLst>
          </p:nvPr>
        </p:nvGraphicFramePr>
        <p:xfrm>
          <a:off x="3052000" y="1356577"/>
          <a:ext cx="2435006" cy="548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5006"/>
              </a:tblGrid>
              <a:tr h="15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12 Street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Name, 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6" y="553838"/>
            <a:ext cx="2025282" cy="1359764"/>
          </a:xfrm>
          <a:prstGeom prst="rect">
            <a:avLst/>
          </a:prstGeom>
        </p:spPr>
      </p:pic>
      <p:graphicFrame>
        <p:nvGraphicFramePr>
          <p:cNvPr id="1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68548"/>
              </p:ext>
            </p:extLst>
          </p:nvPr>
        </p:nvGraphicFramePr>
        <p:xfrm>
          <a:off x="374727" y="2473037"/>
          <a:ext cx="6683534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3534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odio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enim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semper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tortor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eleifend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mi ante vitae ex.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74727" y="2043258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58544" y="2381812"/>
            <a:ext cx="6522297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60718" y="3289156"/>
            <a:ext cx="3793850" cy="4192299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4876" y="3737412"/>
            <a:ext cx="0" cy="3538983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44998"/>
              </p:ext>
            </p:extLst>
          </p:nvPr>
        </p:nvGraphicFramePr>
        <p:xfrm>
          <a:off x="829511" y="3827703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59614" y="3385155"/>
            <a:ext cx="317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43430" y="3737412"/>
            <a:ext cx="3362961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écagone 21"/>
          <p:cNvSpPr/>
          <p:nvPr/>
        </p:nvSpPr>
        <p:spPr>
          <a:xfrm>
            <a:off x="401522" y="4140773"/>
            <a:ext cx="346709" cy="345896"/>
          </a:xfrm>
          <a:prstGeom prst="dodecagon">
            <a:avLst/>
          </a:prstGeom>
          <a:solidFill>
            <a:srgbClr val="D6D0AF"/>
          </a:solidFill>
          <a:ln>
            <a:solidFill>
              <a:srgbClr val="D6D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401522" y="4982428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4" name="Dodécagone 23"/>
          <p:cNvSpPr/>
          <p:nvPr/>
        </p:nvSpPr>
        <p:spPr>
          <a:xfrm>
            <a:off x="401522" y="5776694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5" name="Dodécagone 24"/>
          <p:cNvSpPr/>
          <p:nvPr/>
        </p:nvSpPr>
        <p:spPr>
          <a:xfrm>
            <a:off x="401522" y="657918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168426" y="3289157"/>
            <a:ext cx="3135438" cy="311164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4426195" y="3737412"/>
            <a:ext cx="0" cy="2458881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92548"/>
              </p:ext>
            </p:extLst>
          </p:nvPr>
        </p:nvGraphicFramePr>
        <p:xfrm>
          <a:off x="4680830" y="3802060"/>
          <a:ext cx="2475672" cy="2419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5672"/>
              </a:tblGrid>
              <a:tr h="120951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951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4312608" y="3385155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4252841" y="3737412"/>
            <a:ext cx="2805420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décagone 36"/>
          <p:cNvSpPr/>
          <p:nvPr/>
        </p:nvSpPr>
        <p:spPr>
          <a:xfrm>
            <a:off x="4261482" y="4031747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8" name="Dodécagone 37"/>
          <p:cNvSpPr/>
          <p:nvPr/>
        </p:nvSpPr>
        <p:spPr>
          <a:xfrm>
            <a:off x="4252841" y="514735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161749" y="6500895"/>
            <a:ext cx="3135438" cy="3429036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286607" y="6578923"/>
            <a:ext cx="2643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QUALIFICAÇÕES PESSOAIS 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18055"/>
              </p:ext>
            </p:extLst>
          </p:nvPr>
        </p:nvGraphicFramePr>
        <p:xfrm>
          <a:off x="4359031" y="701252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Ellipse 43"/>
          <p:cNvSpPr/>
          <p:nvPr/>
        </p:nvSpPr>
        <p:spPr>
          <a:xfrm>
            <a:off x="5630546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857897" y="706612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085248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312599" y="7070794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539950" y="70692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630546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857897" y="7312330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085248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312599" y="73169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39950" y="731549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30546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57897" y="7564529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85248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12599" y="756919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539950" y="756769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30546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57897" y="783273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85248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12599" y="78374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39950" y="783590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4267343" y="8233220"/>
            <a:ext cx="3139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QUALIFICAÇÕES PROFISSIONAIS 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69146"/>
              </p:ext>
            </p:extLst>
          </p:nvPr>
        </p:nvGraphicFramePr>
        <p:xfrm>
          <a:off x="4312608" y="8662858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584123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1474" y="873794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38825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266176" y="874261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93527" y="874111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584123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11474" y="8984148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38825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66176" y="898881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93527" y="89873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584123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11474" y="9236347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38825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66176" y="924101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493527" y="923951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584123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11474" y="950455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8825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66176" y="95092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493527" y="950772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322993" y="7590504"/>
            <a:ext cx="3727020" cy="153602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809210"/>
              </p:ext>
            </p:extLst>
          </p:nvPr>
        </p:nvGraphicFramePr>
        <p:xfrm>
          <a:off x="546854" y="7732987"/>
          <a:ext cx="3062744" cy="1251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35733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  <a:endParaRPr kumimoji="0" lang="fr-FR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93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93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93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Italiano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8" name="Rectangle 87"/>
          <p:cNvSpPr/>
          <p:nvPr/>
        </p:nvSpPr>
        <p:spPr>
          <a:xfrm>
            <a:off x="2349548" y="8093986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349548" y="8378528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349548" y="8668024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349548" y="8093985"/>
            <a:ext cx="102616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352682" y="8378528"/>
            <a:ext cx="87378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2352681" y="8668023"/>
            <a:ext cx="1162801" cy="159282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322993" y="9262289"/>
            <a:ext cx="3727020" cy="1211747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46854" y="9352013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HOBBIES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487087" y="9704270"/>
            <a:ext cx="3319304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80059" y="9821730"/>
            <a:ext cx="34142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05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266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2017-10-30T11:37:37Z</dcterms:created>
  <dcterms:modified xsi:type="dcterms:W3CDTF">2019-01-18T15:49:13Z</dcterms:modified>
</cp:coreProperties>
</file>