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A8A"/>
    <a:srgbClr val="85A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/>
    <p:restoredTop sz="94661"/>
  </p:normalViewPr>
  <p:slideViewPr>
    <p:cSldViewPr snapToGrid="0" snapToObjects="1">
      <p:cViewPr>
        <p:scale>
          <a:sx n="90" d="100"/>
          <a:sy n="90" d="100"/>
        </p:scale>
        <p:origin x="1404" y="-2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DB25-65F0-6748-B395-EC61D980DA30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3008489"/>
          </a:xfrm>
          <a:prstGeom prst="rect">
            <a:avLst/>
          </a:prstGeom>
          <a:solidFill>
            <a:srgbClr val="0CA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" name="Imag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43073" b="14177"/>
          <a:stretch/>
        </p:blipFill>
        <p:spPr>
          <a:xfrm>
            <a:off x="2707100" y="105525"/>
            <a:ext cx="1540180" cy="1549807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3" name="Straight Connector 8"/>
          <p:cNvCxnSpPr/>
          <p:nvPr/>
        </p:nvCxnSpPr>
        <p:spPr>
          <a:xfrm>
            <a:off x="145779" y="554159"/>
            <a:ext cx="23292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10"/>
          <p:cNvCxnSpPr/>
          <p:nvPr/>
        </p:nvCxnSpPr>
        <p:spPr>
          <a:xfrm>
            <a:off x="145782" y="911143"/>
            <a:ext cx="23292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11"/>
          <p:cNvCxnSpPr/>
          <p:nvPr/>
        </p:nvCxnSpPr>
        <p:spPr>
          <a:xfrm>
            <a:off x="145782" y="1304226"/>
            <a:ext cx="23123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15"/>
          <p:cNvSpPr txBox="1"/>
          <p:nvPr/>
        </p:nvSpPr>
        <p:spPr>
          <a:xfrm>
            <a:off x="145780" y="271308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Nome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1" name="TextBox 17"/>
          <p:cNvSpPr txBox="1"/>
          <p:nvPr/>
        </p:nvSpPr>
        <p:spPr>
          <a:xfrm>
            <a:off x="145779" y="982660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Email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5" name="TextBox 22"/>
          <p:cNvSpPr txBox="1"/>
          <p:nvPr/>
        </p:nvSpPr>
        <p:spPr>
          <a:xfrm>
            <a:off x="1439000" y="62248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12-01-1992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1160077" y="992929"/>
            <a:ext cx="1393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name@mail.com</a:t>
            </a:r>
            <a:endParaRPr lang="fr-FR" sz="1200" dirty="0">
              <a:solidFill>
                <a:schemeClr val="bg1"/>
              </a:solidFill>
              <a:latin typeface="Titillium Lt" panose="00000400000000000000" pitchFamily="50" charset="0"/>
            </a:endParaRPr>
          </a:p>
        </p:txBody>
      </p:sp>
      <p:sp>
        <p:nvSpPr>
          <p:cNvPr id="39" name="TextBox 22"/>
          <p:cNvSpPr txBox="1"/>
          <p:nvPr/>
        </p:nvSpPr>
        <p:spPr>
          <a:xfrm>
            <a:off x="991037" y="288208"/>
            <a:ext cx="1579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Patrick GERNIER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15"/>
          <p:cNvSpPr txBox="1"/>
          <p:nvPr/>
        </p:nvSpPr>
        <p:spPr>
          <a:xfrm>
            <a:off x="145779" y="628232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Data de </a:t>
            </a:r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nas</a:t>
            </a:r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cxnSp>
        <p:nvCxnSpPr>
          <p:cNvPr id="44" name="Straight Connector 8"/>
          <p:cNvCxnSpPr/>
          <p:nvPr/>
        </p:nvCxnSpPr>
        <p:spPr>
          <a:xfrm>
            <a:off x="4400037" y="554976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10"/>
          <p:cNvCxnSpPr/>
          <p:nvPr/>
        </p:nvCxnSpPr>
        <p:spPr>
          <a:xfrm>
            <a:off x="4400037" y="917812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11"/>
          <p:cNvCxnSpPr/>
          <p:nvPr/>
        </p:nvCxnSpPr>
        <p:spPr>
          <a:xfrm>
            <a:off x="4400034" y="1273356"/>
            <a:ext cx="3060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15"/>
          <p:cNvSpPr txBox="1"/>
          <p:nvPr/>
        </p:nvSpPr>
        <p:spPr>
          <a:xfrm>
            <a:off x="4400035" y="277977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Telefone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48" name="TextBox 17"/>
          <p:cNvSpPr txBox="1"/>
          <p:nvPr/>
        </p:nvSpPr>
        <p:spPr>
          <a:xfrm>
            <a:off x="4400034" y="989329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Web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2" name="TextBox 15"/>
          <p:cNvSpPr txBox="1"/>
          <p:nvPr/>
        </p:nvSpPr>
        <p:spPr>
          <a:xfrm>
            <a:off x="4400034" y="644426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Endereço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4" name="TextBox 22"/>
          <p:cNvSpPr txBox="1"/>
          <p:nvPr/>
        </p:nvSpPr>
        <p:spPr>
          <a:xfrm>
            <a:off x="6341072" y="277976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000 111 333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22"/>
          <p:cNvSpPr txBox="1"/>
          <p:nvPr/>
        </p:nvSpPr>
        <p:spPr>
          <a:xfrm>
            <a:off x="5328929" y="654289"/>
            <a:ext cx="2230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 Street Name, </a:t>
            </a:r>
            <a:r>
              <a:rPr lang="en-US" sz="1200" dirty="0" err="1" smtClean="0">
                <a:solidFill>
                  <a:schemeClr val="bg1"/>
                </a:solidFill>
                <a:latin typeface="Titillium Lt" panose="00000400000000000000" pitchFamily="50" charset="0"/>
              </a:rPr>
              <a:t>Lisboa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22"/>
          <p:cNvSpPr txBox="1"/>
          <p:nvPr/>
        </p:nvSpPr>
        <p:spPr>
          <a:xfrm>
            <a:off x="5492738" y="997305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Facebook.com/</a:t>
            </a:r>
            <a:r>
              <a:rPr lang="en-US" sz="1200" dirty="0" err="1" smtClean="0">
                <a:solidFill>
                  <a:schemeClr val="bg1"/>
                </a:solidFill>
                <a:latin typeface="Titillium Lt" panose="00000400000000000000" pitchFamily="50" charset="0"/>
              </a:rPr>
              <a:t>patrick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"/>
          <p:cNvSpPr txBox="1"/>
          <p:nvPr/>
        </p:nvSpPr>
        <p:spPr>
          <a:xfrm>
            <a:off x="71940" y="1686046"/>
            <a:ext cx="732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ST 2.30481 type A" panose="00000400000000000000" pitchFamily="2" charset="0"/>
              </a:rPr>
              <a:t>                </a:t>
            </a:r>
            <a:r>
              <a:rPr lang="en-US" sz="24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Objetivo</a:t>
            </a:r>
            <a:endParaRPr lang="en-U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algn="just"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0" y="3008489"/>
            <a:ext cx="7559675" cy="1258711"/>
          </a:xfrm>
          <a:prstGeom prst="rect">
            <a:avLst/>
          </a:prstGeom>
          <a:solidFill>
            <a:srgbClr val="85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4586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ectangle 94"/>
          <p:cNvSpPr/>
          <p:nvPr/>
        </p:nvSpPr>
        <p:spPr>
          <a:xfrm>
            <a:off x="2812081" y="3013213"/>
            <a:ext cx="18549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+ </a:t>
            </a:r>
            <a:r>
              <a:rPr lang="en-US" sz="2600" dirty="0" err="1">
                <a:solidFill>
                  <a:schemeClr val="bg1"/>
                </a:solidFill>
                <a:latin typeface="Agency FB" panose="020B0503020202020204" pitchFamily="34" charset="0"/>
              </a:rPr>
              <a:t>Qualificações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586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ectangle 96"/>
          <p:cNvSpPr/>
          <p:nvPr/>
        </p:nvSpPr>
        <p:spPr>
          <a:xfrm>
            <a:off x="274454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ectangle 97"/>
          <p:cNvSpPr/>
          <p:nvPr/>
        </p:nvSpPr>
        <p:spPr>
          <a:xfrm>
            <a:off x="274454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ectangle 98"/>
          <p:cNvSpPr/>
          <p:nvPr/>
        </p:nvSpPr>
        <p:spPr>
          <a:xfrm>
            <a:off x="5215324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ectangle 99"/>
          <p:cNvSpPr/>
          <p:nvPr/>
        </p:nvSpPr>
        <p:spPr>
          <a:xfrm>
            <a:off x="5215324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ectangle 100"/>
          <p:cNvSpPr/>
          <p:nvPr/>
        </p:nvSpPr>
        <p:spPr>
          <a:xfrm>
            <a:off x="145779" y="3572851"/>
            <a:ext cx="170559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738489" y="3572851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145779" y="3922400"/>
            <a:ext cx="135850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Parallélogramme 103"/>
          <p:cNvSpPr/>
          <p:nvPr/>
        </p:nvSpPr>
        <p:spPr>
          <a:xfrm>
            <a:off x="139139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744547" y="3922400"/>
            <a:ext cx="1101896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Parallélogramme 105"/>
          <p:cNvSpPr/>
          <p:nvPr/>
        </p:nvSpPr>
        <p:spPr>
          <a:xfrm>
            <a:off x="3733554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744547" y="3572500"/>
            <a:ext cx="153130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Parallélogramme 107"/>
          <p:cNvSpPr/>
          <p:nvPr/>
        </p:nvSpPr>
        <p:spPr>
          <a:xfrm>
            <a:off x="4162967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215324" y="3572500"/>
            <a:ext cx="192425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Parallélogramme 109"/>
          <p:cNvSpPr/>
          <p:nvPr/>
        </p:nvSpPr>
        <p:spPr>
          <a:xfrm>
            <a:off x="7026688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5215324" y="3922400"/>
            <a:ext cx="1312028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Parallélogramme 111"/>
          <p:cNvSpPr/>
          <p:nvPr/>
        </p:nvSpPr>
        <p:spPr>
          <a:xfrm>
            <a:off x="641446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145779" y="3537464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43878" y="3885614"/>
            <a:ext cx="1038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Ruby On Rails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2723897" y="3537463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AdWords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723897" y="3885614"/>
            <a:ext cx="1382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Omniture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195322" y="3537462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5195322" y="3885614"/>
            <a:ext cx="137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Windows / </a:t>
            </a:r>
            <a:r>
              <a:rPr lang="fr-FR" sz="1200" dirty="0" err="1" smtClean="0">
                <a:solidFill>
                  <a:schemeClr val="bg1"/>
                </a:solidFill>
              </a:rPr>
              <a:t>MacOS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0" y="4267200"/>
            <a:ext cx="7559675" cy="6424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TextBox 91"/>
          <p:cNvSpPr txBox="1"/>
          <p:nvPr/>
        </p:nvSpPr>
        <p:spPr>
          <a:xfrm>
            <a:off x="128275" y="4903904"/>
            <a:ext cx="311192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EMPRESA </a:t>
            </a:r>
            <a:r>
              <a:rPr lang="en-US" sz="1600" dirty="0" smtClean="0">
                <a:latin typeface="Bebas Neue Bold" panose="020B0606020202050201" pitchFamily="34" charset="-52"/>
              </a:rPr>
              <a:t>CARGO EXERCIDO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21" name="Прямоугольник 107"/>
          <p:cNvSpPr/>
          <p:nvPr/>
        </p:nvSpPr>
        <p:spPr>
          <a:xfrm>
            <a:off x="122990" y="517656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 smtClean="0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 smtClean="0">
                <a:latin typeface="Titillium" charset="0"/>
                <a:ea typeface="Titillium" charset="0"/>
                <a:cs typeface="Titillium" charset="0"/>
              </a:rPr>
              <a:t>.  </a:t>
            </a:r>
            <a:endParaRPr lang="fr-FR" sz="10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23" name="TextBox 91"/>
          <p:cNvSpPr txBox="1"/>
          <p:nvPr/>
        </p:nvSpPr>
        <p:spPr>
          <a:xfrm>
            <a:off x="110984" y="6007907"/>
            <a:ext cx="311192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CARGO EXERCIDO</a:t>
            </a:r>
          </a:p>
          <a:p>
            <a:pPr algn="just">
              <a:lnSpc>
                <a:spcPct val="80000"/>
              </a:lnSpc>
            </a:pP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24" name="Прямоугольник 107"/>
          <p:cNvSpPr/>
          <p:nvPr/>
        </p:nvSpPr>
        <p:spPr>
          <a:xfrm>
            <a:off x="103788" y="628193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6" name="TextBox 91"/>
          <p:cNvSpPr txBox="1"/>
          <p:nvPr/>
        </p:nvSpPr>
        <p:spPr>
          <a:xfrm>
            <a:off x="128275" y="7136779"/>
            <a:ext cx="311192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CARGO EXERCIDO</a:t>
            </a:r>
          </a:p>
          <a:p>
            <a:pPr algn="just">
              <a:lnSpc>
                <a:spcPct val="80000"/>
              </a:lnSpc>
            </a:pP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27" name="Прямоугольник 107"/>
          <p:cNvSpPr/>
          <p:nvPr/>
        </p:nvSpPr>
        <p:spPr>
          <a:xfrm>
            <a:off x="136968" y="741724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94128" y="4294458"/>
            <a:ext cx="29642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>
                <a:latin typeface="Agency FB" panose="020B0503020202020204" pitchFamily="34" charset="0"/>
              </a:rPr>
              <a:t>Experiência</a:t>
            </a:r>
            <a:r>
              <a:rPr lang="en-US" sz="2600" dirty="0">
                <a:latin typeface="Agency FB" panose="020B0503020202020204" pitchFamily="34" charset="0"/>
              </a:rPr>
              <a:t> </a:t>
            </a:r>
            <a:r>
              <a:rPr lang="en-US" sz="2600" dirty="0" err="1">
                <a:latin typeface="Agency FB" panose="020B0503020202020204" pitchFamily="34" charset="0"/>
              </a:rPr>
              <a:t>profissional</a:t>
            </a:r>
            <a:r>
              <a:rPr lang="en-US" sz="2600" dirty="0">
                <a:latin typeface="Agency FB" panose="020B0503020202020204" pitchFamily="34" charset="0"/>
              </a:rPr>
              <a:t> 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35" name="Parallelogram 37"/>
          <p:cNvSpPr/>
          <p:nvPr/>
        </p:nvSpPr>
        <p:spPr>
          <a:xfrm>
            <a:off x="3048515" y="595691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Parallelogram 37"/>
          <p:cNvSpPr/>
          <p:nvPr/>
        </p:nvSpPr>
        <p:spPr>
          <a:xfrm>
            <a:off x="3054655" y="708958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Parallelogram 37"/>
          <p:cNvSpPr/>
          <p:nvPr/>
        </p:nvSpPr>
        <p:spPr>
          <a:xfrm>
            <a:off x="3048515" y="4859486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TextBox 121"/>
          <p:cNvSpPr txBox="1"/>
          <p:nvPr/>
        </p:nvSpPr>
        <p:spPr>
          <a:xfrm>
            <a:off x="3050799" y="4878185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-46821" y="9399788"/>
            <a:ext cx="14975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 + </a:t>
            </a:r>
            <a:r>
              <a:rPr lang="en-US" sz="2600" dirty="0" err="1" smtClean="0">
                <a:latin typeface="Agency FB" panose="020B0503020202020204" pitchFamily="34" charset="0"/>
              </a:rPr>
              <a:t>Formaçao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42" name="TextBox 132"/>
          <p:cNvSpPr txBox="1"/>
          <p:nvPr/>
        </p:nvSpPr>
        <p:spPr>
          <a:xfrm>
            <a:off x="190921" y="9936464"/>
            <a:ext cx="2553626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UNIVERSIDADE </a:t>
            </a:r>
            <a:r>
              <a:rPr lang="en-US" sz="1600" dirty="0" smtClean="0">
                <a:latin typeface="Bebas Neue Bold" panose="020B0606020202050201" pitchFamily="34" charset="-52"/>
              </a:rPr>
              <a:t>GRAU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1178" y="10239241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46" name="Parallelogram 37"/>
          <p:cNvSpPr/>
          <p:nvPr/>
        </p:nvSpPr>
        <p:spPr>
          <a:xfrm>
            <a:off x="2653946" y="9917699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2" name="TextBox 58"/>
          <p:cNvSpPr txBox="1"/>
          <p:nvPr/>
        </p:nvSpPr>
        <p:spPr>
          <a:xfrm>
            <a:off x="4968107" y="4306609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smtClean="0">
                <a:latin typeface="Agency FB" panose="020B0503020202020204" pitchFamily="34" charset="0"/>
              </a:rPr>
              <a:t>Hobbies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pic>
        <p:nvPicPr>
          <p:cNvPr id="153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710347"/>
            <a:ext cx="339299" cy="339299"/>
          </a:xfrm>
          <a:prstGeom prst="rect">
            <a:avLst/>
          </a:prstGeom>
        </p:spPr>
      </p:pic>
      <p:pic>
        <p:nvPicPr>
          <p:cNvPr id="154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4868056"/>
            <a:ext cx="339299" cy="339299"/>
          </a:xfrm>
          <a:prstGeom prst="rect">
            <a:avLst/>
          </a:prstGeom>
        </p:spPr>
      </p:pic>
      <p:pic>
        <p:nvPicPr>
          <p:cNvPr id="155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153382"/>
            <a:ext cx="312684" cy="312684"/>
          </a:xfrm>
          <a:prstGeom prst="rect">
            <a:avLst/>
          </a:prstGeom>
        </p:spPr>
      </p:pic>
      <p:pic>
        <p:nvPicPr>
          <p:cNvPr id="156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313362"/>
            <a:ext cx="291807" cy="291807"/>
          </a:xfrm>
          <a:prstGeom prst="rect">
            <a:avLst/>
          </a:prstGeom>
        </p:spPr>
      </p:pic>
      <p:pic>
        <p:nvPicPr>
          <p:cNvPr id="162" name="Picture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569802"/>
            <a:ext cx="255796" cy="255796"/>
          </a:xfrm>
          <a:prstGeom prst="rect">
            <a:avLst/>
          </a:prstGeom>
        </p:spPr>
      </p:pic>
      <p:sp>
        <p:nvSpPr>
          <p:cNvPr id="163" name="TextBox 63"/>
          <p:cNvSpPr txBox="1"/>
          <p:nvPr/>
        </p:nvSpPr>
        <p:spPr>
          <a:xfrm>
            <a:off x="5828158" y="4935340"/>
            <a:ext cx="97244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Leitura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4" name="TextBox 63"/>
          <p:cNvSpPr txBox="1"/>
          <p:nvPr/>
        </p:nvSpPr>
        <p:spPr>
          <a:xfrm>
            <a:off x="5825948" y="5324965"/>
            <a:ext cx="138009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>
                <a:latin typeface="Titillium" charset="0"/>
                <a:ea typeface="Titillium" charset="0"/>
                <a:cs typeface="Titillium" charset="0"/>
              </a:rPr>
              <a:t>Futebol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5" name="TextBox 63"/>
          <p:cNvSpPr txBox="1"/>
          <p:nvPr/>
        </p:nvSpPr>
        <p:spPr>
          <a:xfrm>
            <a:off x="5831879" y="5736895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Titillium" charset="0"/>
                <a:ea typeface="Titillium" charset="0"/>
                <a:cs typeface="Titillium" charset="0"/>
              </a:rPr>
              <a:t>Blogging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6" name="TextBox 63"/>
          <p:cNvSpPr txBox="1"/>
          <p:nvPr/>
        </p:nvSpPr>
        <p:spPr>
          <a:xfrm>
            <a:off x="5827191" y="6150967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Viagem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7" name="TextBox 63"/>
          <p:cNvSpPr txBox="1"/>
          <p:nvPr/>
        </p:nvSpPr>
        <p:spPr>
          <a:xfrm>
            <a:off x="5830868" y="6565039"/>
            <a:ext cx="1725810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Música</a:t>
            </a:r>
            <a:r>
              <a:rPr lang="en-US" sz="1200" dirty="0" smtClean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clássica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8" name="TextBox 58"/>
          <p:cNvSpPr txBox="1"/>
          <p:nvPr/>
        </p:nvSpPr>
        <p:spPr>
          <a:xfrm>
            <a:off x="4942641" y="7078155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Idiomas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sp>
        <p:nvSpPr>
          <p:cNvPr id="169" name="TextBox 52"/>
          <p:cNvSpPr txBox="1"/>
          <p:nvPr/>
        </p:nvSpPr>
        <p:spPr>
          <a:xfrm>
            <a:off x="5166076" y="7670359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PORTUGUÊS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0" name="TextBox 53"/>
          <p:cNvSpPr txBox="1"/>
          <p:nvPr/>
        </p:nvSpPr>
        <p:spPr>
          <a:xfrm>
            <a:off x="5166076" y="7936525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INGLÊS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1" name="TextBox 54"/>
          <p:cNvSpPr txBox="1"/>
          <p:nvPr/>
        </p:nvSpPr>
        <p:spPr>
          <a:xfrm>
            <a:off x="5171331" y="8206788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FRANCÊS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2" name="TextBox 55"/>
          <p:cNvSpPr txBox="1"/>
          <p:nvPr/>
        </p:nvSpPr>
        <p:spPr>
          <a:xfrm>
            <a:off x="6139725" y="7687226"/>
            <a:ext cx="117748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nativo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3" name="TextBox 56"/>
          <p:cNvSpPr txBox="1"/>
          <p:nvPr/>
        </p:nvSpPr>
        <p:spPr>
          <a:xfrm>
            <a:off x="6135319" y="7951455"/>
            <a:ext cx="120595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básico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4" name="TextBox 57"/>
          <p:cNvSpPr txBox="1"/>
          <p:nvPr/>
        </p:nvSpPr>
        <p:spPr>
          <a:xfrm>
            <a:off x="6125275" y="8224006"/>
            <a:ext cx="147222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intermédio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6" name="TextBox 132"/>
          <p:cNvSpPr txBox="1"/>
          <p:nvPr/>
        </p:nvSpPr>
        <p:spPr>
          <a:xfrm>
            <a:off x="3910784" y="9927890"/>
            <a:ext cx="259530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UNIVERSIDADE </a:t>
            </a:r>
            <a:r>
              <a:rPr lang="en-US" sz="1600" dirty="0">
                <a:latin typeface="Bebas Neue Bold" panose="020B0606020202050201" pitchFamily="34" charset="-52"/>
              </a:rPr>
              <a:t>GRAU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921041" y="10230667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78" name="Parallelogram 37"/>
          <p:cNvSpPr/>
          <p:nvPr/>
        </p:nvSpPr>
        <p:spPr>
          <a:xfrm>
            <a:off x="6348764" y="990912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0" name="TextBox 91"/>
          <p:cNvSpPr txBox="1"/>
          <p:nvPr/>
        </p:nvSpPr>
        <p:spPr>
          <a:xfrm>
            <a:off x="128275" y="8280721"/>
            <a:ext cx="311192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CARGO EXERCIDO</a:t>
            </a:r>
          </a:p>
          <a:p>
            <a:pPr algn="just">
              <a:lnSpc>
                <a:spcPct val="80000"/>
              </a:lnSpc>
            </a:pP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81" name="Прямоугольник 107"/>
          <p:cNvSpPr/>
          <p:nvPr/>
        </p:nvSpPr>
        <p:spPr>
          <a:xfrm>
            <a:off x="136968" y="8561190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82" name="Parallelogram 37"/>
          <p:cNvSpPr/>
          <p:nvPr/>
        </p:nvSpPr>
        <p:spPr>
          <a:xfrm>
            <a:off x="3054655" y="8233527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2" name="TextBox 121"/>
          <p:cNvSpPr txBox="1"/>
          <p:nvPr/>
        </p:nvSpPr>
        <p:spPr>
          <a:xfrm>
            <a:off x="3031749" y="5973560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5" name="TextBox 121"/>
          <p:cNvSpPr txBox="1"/>
          <p:nvPr/>
        </p:nvSpPr>
        <p:spPr>
          <a:xfrm>
            <a:off x="3045740" y="7106838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8" name="TextBox 121"/>
          <p:cNvSpPr txBox="1"/>
          <p:nvPr/>
        </p:nvSpPr>
        <p:spPr>
          <a:xfrm>
            <a:off x="3045739" y="8260449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0" name="TextBox 121"/>
          <p:cNvSpPr txBox="1"/>
          <p:nvPr/>
        </p:nvSpPr>
        <p:spPr>
          <a:xfrm>
            <a:off x="2636460" y="9940485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1" name="TextBox 121"/>
          <p:cNvSpPr txBox="1"/>
          <p:nvPr/>
        </p:nvSpPr>
        <p:spPr>
          <a:xfrm>
            <a:off x="6333453" y="9939720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</p:spTree>
    <p:extLst>
      <p:ext uri="{BB962C8B-B14F-4D97-AF65-F5344CB8AC3E}">
        <p14:creationId xmlns:p14="http://schemas.microsoft.com/office/powerpoint/2010/main" val="10945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350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Agency FB</vt:lpstr>
      <vt:lpstr>Arial</vt:lpstr>
      <vt:lpstr>Bebas Neue Bold</vt:lpstr>
      <vt:lpstr>Bebas Neue Light</vt:lpstr>
      <vt:lpstr>Calibri</vt:lpstr>
      <vt:lpstr>Calibri Light</vt:lpstr>
      <vt:lpstr>Century Gothic</vt:lpstr>
      <vt:lpstr>GOST 2.30481 type A</vt:lpstr>
      <vt:lpstr>Titillium</vt:lpstr>
      <vt:lpstr>Titillium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30</cp:revision>
  <dcterms:created xsi:type="dcterms:W3CDTF">2017-10-27T21:47:45Z</dcterms:created>
  <dcterms:modified xsi:type="dcterms:W3CDTF">2019-01-18T15:36:06Z</dcterms:modified>
</cp:coreProperties>
</file>