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59675" cy="1069181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2D7"/>
    <a:srgbClr val="F6F1DD"/>
    <a:srgbClr val="DAD5C1"/>
    <a:srgbClr val="B5AC9B"/>
    <a:srgbClr val="D1C4B3"/>
    <a:srgbClr val="06AE8E"/>
    <a:srgbClr val="15F7CC"/>
    <a:srgbClr val="3F3E43"/>
    <a:srgbClr val="EEA7A2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>
        <p:scale>
          <a:sx n="93" d="100"/>
          <a:sy n="93" d="100"/>
        </p:scale>
        <p:origin x="1212" y="-29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091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599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845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735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642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109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924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59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127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299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814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87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D5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6703" y="-17039"/>
            <a:ext cx="7573618" cy="10743479"/>
            <a:chOff x="-19879" y="-27873"/>
            <a:chExt cx="7573618" cy="10743479"/>
          </a:xfrm>
        </p:grpSpPr>
        <p:sp>
          <p:nvSpPr>
            <p:cNvPr id="3" name="Rectangle 2"/>
            <p:cNvSpPr/>
            <p:nvPr/>
          </p:nvSpPr>
          <p:spPr>
            <a:xfrm>
              <a:off x="238539" y="139149"/>
              <a:ext cx="7076661" cy="10440000"/>
            </a:xfrm>
            <a:prstGeom prst="rect">
              <a:avLst/>
            </a:prstGeom>
            <a:solidFill>
              <a:srgbClr val="F6F1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-19879" y="-27872"/>
              <a:ext cx="516835" cy="516835"/>
            </a:xfrm>
            <a:prstGeom prst="ellipse">
              <a:avLst/>
            </a:prstGeom>
            <a:solidFill>
              <a:srgbClr val="DAD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Oval 8"/>
            <p:cNvSpPr/>
            <p:nvPr/>
          </p:nvSpPr>
          <p:spPr>
            <a:xfrm>
              <a:off x="7024104" y="-27873"/>
              <a:ext cx="516835" cy="516835"/>
            </a:xfrm>
            <a:prstGeom prst="ellipse">
              <a:avLst/>
            </a:prstGeom>
            <a:solidFill>
              <a:srgbClr val="DAD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Oval 9"/>
            <p:cNvSpPr/>
            <p:nvPr/>
          </p:nvSpPr>
          <p:spPr>
            <a:xfrm>
              <a:off x="7036904" y="10174978"/>
              <a:ext cx="516835" cy="516835"/>
            </a:xfrm>
            <a:prstGeom prst="ellipse">
              <a:avLst/>
            </a:prstGeom>
            <a:solidFill>
              <a:srgbClr val="DAD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Oval 12"/>
            <p:cNvSpPr/>
            <p:nvPr/>
          </p:nvSpPr>
          <p:spPr>
            <a:xfrm>
              <a:off x="-5936" y="10198771"/>
              <a:ext cx="516835" cy="516835"/>
            </a:xfrm>
            <a:prstGeom prst="ellipse">
              <a:avLst/>
            </a:prstGeom>
            <a:solidFill>
              <a:srgbClr val="DAD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68738" y="91399"/>
            <a:ext cx="47509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Soda Fountain" panose="02000503000000000000" pitchFamily="50" charset="0"/>
              </a:rPr>
              <a:t>CURRICULUM</a:t>
            </a:r>
          </a:p>
          <a:p>
            <a:pPr algn="ctr"/>
            <a:r>
              <a:rPr lang="en-US" sz="5400" dirty="0">
                <a:latin typeface="Soda Fountain" panose="02000503000000000000" pitchFamily="50" charset="0"/>
              </a:rPr>
              <a:t>VITAE</a:t>
            </a:r>
            <a:endParaRPr lang="uk-UA" sz="5400" dirty="0"/>
          </a:p>
        </p:txBody>
      </p:sp>
      <p:sp>
        <p:nvSpPr>
          <p:cNvPr id="14" name="Rectangle 13"/>
          <p:cNvSpPr/>
          <p:nvPr/>
        </p:nvSpPr>
        <p:spPr>
          <a:xfrm>
            <a:off x="451265" y="568474"/>
            <a:ext cx="16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Rectangle 14"/>
          <p:cNvSpPr/>
          <p:nvPr/>
        </p:nvSpPr>
        <p:spPr>
          <a:xfrm>
            <a:off x="5355470" y="560521"/>
            <a:ext cx="16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451265" y="1368870"/>
            <a:ext cx="2520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Rectangle 16"/>
          <p:cNvSpPr/>
          <p:nvPr/>
        </p:nvSpPr>
        <p:spPr>
          <a:xfrm>
            <a:off x="4511181" y="1377116"/>
            <a:ext cx="2520000" cy="43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32-Point Star 20"/>
          <p:cNvSpPr/>
          <p:nvPr/>
        </p:nvSpPr>
        <p:spPr>
          <a:xfrm>
            <a:off x="2997950" y="1836435"/>
            <a:ext cx="1310185" cy="1310185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Oval 21"/>
          <p:cNvSpPr/>
          <p:nvPr/>
        </p:nvSpPr>
        <p:spPr>
          <a:xfrm>
            <a:off x="3181350" y="2011974"/>
            <a:ext cx="933450" cy="933450"/>
          </a:xfrm>
          <a:prstGeom prst="ellipse">
            <a:avLst/>
          </a:prstGeom>
          <a:noFill/>
          <a:ln>
            <a:solidFill>
              <a:srgbClr val="F6F1DD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Up Ribbon 18"/>
          <p:cNvSpPr/>
          <p:nvPr/>
        </p:nvSpPr>
        <p:spPr>
          <a:xfrm>
            <a:off x="1614514" y="2320266"/>
            <a:ext cx="4109733" cy="400692"/>
          </a:xfrm>
          <a:prstGeom prst="ribbon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2555972" y="2249384"/>
            <a:ext cx="2271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9F2D7"/>
                </a:solidFill>
                <a:latin typeface="Times" pitchFamily="2" charset="0"/>
              </a:rPr>
              <a:t>Anne Nguyen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04248" y="3247011"/>
            <a:ext cx="27358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ea typeface="Arial" charset="0"/>
                <a:cs typeface="Arial" charset="0"/>
              </a:rPr>
              <a:t>Lorem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Interdum</a:t>
            </a:r>
            <a:r>
              <a:rPr lang="fr-FR" sz="1100" dirty="0"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75517" y="3146620"/>
            <a:ext cx="2272885" cy="1702106"/>
          </a:xfrm>
          <a:prstGeom prst="rect">
            <a:avLst/>
          </a:prstGeom>
          <a:solidFill>
            <a:srgbClr val="D1C4B3"/>
          </a:solidFill>
          <a:ln w="28575">
            <a:solidFill>
              <a:srgbClr val="B5A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TextBox 24"/>
          <p:cNvSpPr txBox="1"/>
          <p:nvPr/>
        </p:nvSpPr>
        <p:spPr>
          <a:xfrm>
            <a:off x="925376" y="3444580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000 111 333</a:t>
            </a:r>
            <a:endParaRPr lang="uk-UA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925376" y="3755644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925376" y="4072166"/>
            <a:ext cx="216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12 </a:t>
            </a:r>
            <a:r>
              <a:rPr lang="fr-FR" sz="1200" dirty="0" smtClean="0"/>
              <a:t>Street Name</a:t>
            </a:r>
            <a:endParaRPr lang="fr-FR" sz="1200" dirty="0"/>
          </a:p>
          <a:p>
            <a:r>
              <a:rPr lang="fr-FR" sz="1200" dirty="0" smtClean="0"/>
              <a:t>Lisboa</a:t>
            </a:r>
            <a:endParaRPr lang="fr-FR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925111" y="4510601"/>
            <a:ext cx="1332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Facebook.com/AN</a:t>
            </a:r>
            <a:endParaRPr lang="fr-FR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471070" y="3146420"/>
            <a:ext cx="73302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Contato</a:t>
            </a:r>
            <a:endParaRPr lang="uk-UA" sz="1300" b="1" u="sng" dirty="0"/>
          </a:p>
        </p:txBody>
      </p:sp>
      <p:sp>
        <p:nvSpPr>
          <p:cNvPr id="30" name="Oval 29"/>
          <p:cNvSpPr/>
          <p:nvPr/>
        </p:nvSpPr>
        <p:spPr>
          <a:xfrm>
            <a:off x="585376" y="3441374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Oval 38"/>
          <p:cNvSpPr/>
          <p:nvPr/>
        </p:nvSpPr>
        <p:spPr>
          <a:xfrm>
            <a:off x="585376" y="3787881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Oval 41"/>
          <p:cNvSpPr/>
          <p:nvPr/>
        </p:nvSpPr>
        <p:spPr>
          <a:xfrm>
            <a:off x="585376" y="4135358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" name="Oval 43"/>
          <p:cNvSpPr/>
          <p:nvPr/>
        </p:nvSpPr>
        <p:spPr>
          <a:xfrm>
            <a:off x="585376" y="4492300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TextBox 45"/>
          <p:cNvSpPr txBox="1"/>
          <p:nvPr/>
        </p:nvSpPr>
        <p:spPr>
          <a:xfrm>
            <a:off x="585376" y="4936132"/>
            <a:ext cx="270753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/>
              <a:t>Formação</a:t>
            </a:r>
            <a:r>
              <a:rPr lang="en-US" sz="1300" b="1" u="sng" dirty="0"/>
              <a:t> </a:t>
            </a:r>
            <a:r>
              <a:rPr lang="en-US" sz="1300" b="1" u="sng" dirty="0" smtClean="0"/>
              <a:t>&amp; Experiência </a:t>
            </a:r>
            <a:r>
              <a:rPr lang="en-US" sz="1300" b="1" u="sng" dirty="0" err="1" smtClean="0"/>
              <a:t>profissional</a:t>
            </a:r>
            <a:endParaRPr lang="uk-UA" sz="1300" b="1" u="sng" dirty="0"/>
          </a:p>
        </p:txBody>
      </p:sp>
      <p:sp>
        <p:nvSpPr>
          <p:cNvPr id="47" name="5-Point Star 46"/>
          <p:cNvSpPr/>
          <p:nvPr/>
        </p:nvSpPr>
        <p:spPr>
          <a:xfrm>
            <a:off x="507166" y="5022067"/>
            <a:ext cx="114306" cy="11430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190385" y="5073520"/>
            <a:ext cx="3886562" cy="5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07166" y="6621357"/>
            <a:ext cx="6588000" cy="36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2" name="Rectangle 51"/>
          <p:cNvSpPr/>
          <p:nvPr/>
        </p:nvSpPr>
        <p:spPr>
          <a:xfrm>
            <a:off x="591789" y="9030899"/>
            <a:ext cx="6367712" cy="1368806"/>
          </a:xfrm>
          <a:prstGeom prst="rect">
            <a:avLst/>
          </a:prstGeom>
          <a:solidFill>
            <a:srgbClr val="D1C4B3"/>
          </a:solidFill>
          <a:ln w="28575">
            <a:solidFill>
              <a:srgbClr val="B5A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54" name="Straight Connector 53"/>
          <p:cNvCxnSpPr/>
          <p:nvPr/>
        </p:nvCxnSpPr>
        <p:spPr>
          <a:xfrm>
            <a:off x="757989" y="9375809"/>
            <a:ext cx="6027822" cy="0"/>
          </a:xfrm>
          <a:prstGeom prst="line">
            <a:avLst/>
          </a:prstGeom>
          <a:ln>
            <a:solidFill>
              <a:srgbClr val="F6F1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622888" y="9131968"/>
            <a:ext cx="28800" cy="1155032"/>
          </a:xfrm>
          <a:prstGeom prst="rect">
            <a:avLst/>
          </a:prstGeom>
          <a:solidFill>
            <a:srgbClr val="F9F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6" name="Rectangle 55"/>
          <p:cNvSpPr/>
          <p:nvPr/>
        </p:nvSpPr>
        <p:spPr>
          <a:xfrm>
            <a:off x="5170226" y="9139789"/>
            <a:ext cx="28800" cy="1155032"/>
          </a:xfrm>
          <a:prstGeom prst="rect">
            <a:avLst/>
          </a:prstGeom>
          <a:solidFill>
            <a:srgbClr val="F9F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Rectangle 59"/>
          <p:cNvSpPr/>
          <p:nvPr/>
        </p:nvSpPr>
        <p:spPr>
          <a:xfrm>
            <a:off x="2542795" y="6651128"/>
            <a:ext cx="21600" cy="7258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Rectangle 60"/>
          <p:cNvSpPr/>
          <p:nvPr/>
        </p:nvSpPr>
        <p:spPr>
          <a:xfrm>
            <a:off x="4690660" y="5353951"/>
            <a:ext cx="21600" cy="12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Rectangle 61"/>
          <p:cNvSpPr/>
          <p:nvPr/>
        </p:nvSpPr>
        <p:spPr>
          <a:xfrm>
            <a:off x="5616516" y="6642683"/>
            <a:ext cx="21600" cy="7258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TextBox 63"/>
          <p:cNvSpPr txBox="1"/>
          <p:nvPr/>
        </p:nvSpPr>
        <p:spPr>
          <a:xfrm>
            <a:off x="528462" y="5209773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1999 – 2010</a:t>
            </a:r>
          </a:p>
          <a:p>
            <a:r>
              <a:rPr lang="en-US" sz="1400" dirty="0" err="1" smtClean="0"/>
              <a:t>Grau</a:t>
            </a:r>
            <a:r>
              <a:rPr lang="en-US" sz="1400" dirty="0" smtClean="0"/>
              <a:t> – </a:t>
            </a:r>
            <a:r>
              <a:rPr lang="en-US" sz="1400" i="1" dirty="0" err="1" smtClean="0"/>
              <a:t>Universidade</a:t>
            </a:r>
            <a:endParaRPr lang="uk-UA" sz="1400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928311" y="6663860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2005 – 2012</a:t>
            </a:r>
          </a:p>
          <a:p>
            <a:r>
              <a:rPr lang="en-US" sz="1400" dirty="0" err="1"/>
              <a:t>Grau</a:t>
            </a:r>
            <a:r>
              <a:rPr lang="en-US" sz="1400" dirty="0"/>
              <a:t> – </a:t>
            </a:r>
            <a:r>
              <a:rPr lang="en-US" sz="1400" i="1" dirty="0" err="1"/>
              <a:t>Universidade</a:t>
            </a:r>
            <a:endParaRPr lang="uk-UA" sz="1400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2154886" y="5209773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2005 – 2009</a:t>
            </a:r>
          </a:p>
          <a:p>
            <a:r>
              <a:rPr lang="en-US" sz="1400" dirty="0" err="1" smtClean="0"/>
              <a:t>Empresa</a:t>
            </a:r>
            <a:endParaRPr lang="en-US" sz="1400" dirty="0"/>
          </a:p>
          <a:p>
            <a:r>
              <a:rPr lang="en-US" sz="1400" i="1" dirty="0" smtClean="0"/>
              <a:t>Cargo</a:t>
            </a:r>
            <a:endParaRPr lang="uk-UA" sz="1400" i="1" dirty="0"/>
          </a:p>
        </p:txBody>
      </p:sp>
      <p:sp>
        <p:nvSpPr>
          <p:cNvPr id="67" name="Rectangle 66"/>
          <p:cNvSpPr/>
          <p:nvPr/>
        </p:nvSpPr>
        <p:spPr>
          <a:xfrm>
            <a:off x="3181350" y="5269933"/>
            <a:ext cx="150596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575358" y="6667625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2011 – 2014</a:t>
            </a:r>
          </a:p>
          <a:p>
            <a:r>
              <a:rPr lang="en-US" sz="1400" dirty="0" err="1"/>
              <a:t>Empresa</a:t>
            </a:r>
            <a:endParaRPr lang="en-US" sz="1400" dirty="0"/>
          </a:p>
          <a:p>
            <a:r>
              <a:rPr lang="en-US" sz="1400" i="1" dirty="0"/>
              <a:t>Cargo</a:t>
            </a:r>
            <a:endParaRPr lang="uk-UA" sz="1400" i="1" dirty="0"/>
          </a:p>
        </p:txBody>
      </p:sp>
      <p:sp>
        <p:nvSpPr>
          <p:cNvPr id="69" name="Rectangle 68"/>
          <p:cNvSpPr/>
          <p:nvPr/>
        </p:nvSpPr>
        <p:spPr>
          <a:xfrm>
            <a:off x="3589868" y="6715753"/>
            <a:ext cx="20637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687315" y="5221805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2015 – 2017</a:t>
            </a:r>
          </a:p>
          <a:p>
            <a:r>
              <a:rPr lang="en-US" sz="1400" dirty="0" err="1"/>
              <a:t>Empresa</a:t>
            </a:r>
            <a:endParaRPr lang="en-US" sz="1400" dirty="0"/>
          </a:p>
          <a:p>
            <a:r>
              <a:rPr lang="en-US" sz="1400" i="1" dirty="0"/>
              <a:t>Cargo</a:t>
            </a:r>
            <a:endParaRPr lang="uk-UA" sz="1400" i="1" dirty="0"/>
          </a:p>
        </p:txBody>
      </p:sp>
      <p:sp>
        <p:nvSpPr>
          <p:cNvPr id="71" name="Rectangle 70"/>
          <p:cNvSpPr/>
          <p:nvPr/>
        </p:nvSpPr>
        <p:spPr>
          <a:xfrm>
            <a:off x="5672200" y="5269933"/>
            <a:ext cx="165617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136028" y="5361357"/>
            <a:ext cx="25200" cy="12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3" name="Rectangle 72"/>
          <p:cNvSpPr/>
          <p:nvPr/>
        </p:nvSpPr>
        <p:spPr>
          <a:xfrm>
            <a:off x="508812" y="5369229"/>
            <a:ext cx="21600" cy="12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4" name="TextBox 73"/>
          <p:cNvSpPr txBox="1"/>
          <p:nvPr/>
        </p:nvSpPr>
        <p:spPr>
          <a:xfrm>
            <a:off x="5653655" y="6647854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2014 – 2016</a:t>
            </a:r>
          </a:p>
          <a:p>
            <a:r>
              <a:rPr lang="en-US" sz="1400" dirty="0" err="1"/>
              <a:t>Grau</a:t>
            </a:r>
            <a:r>
              <a:rPr lang="en-US" sz="1400" dirty="0"/>
              <a:t> – </a:t>
            </a:r>
            <a:r>
              <a:rPr lang="en-US" sz="1400" i="1" dirty="0" err="1"/>
              <a:t>Universidade</a:t>
            </a:r>
            <a:endParaRPr lang="uk-UA" sz="1400" i="1" dirty="0"/>
          </a:p>
        </p:txBody>
      </p:sp>
      <p:sp>
        <p:nvSpPr>
          <p:cNvPr id="75" name="Rectangle 74"/>
          <p:cNvSpPr/>
          <p:nvPr/>
        </p:nvSpPr>
        <p:spPr>
          <a:xfrm>
            <a:off x="896988" y="6613951"/>
            <a:ext cx="25200" cy="7258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6" name="TextBox 75"/>
          <p:cNvSpPr txBox="1"/>
          <p:nvPr/>
        </p:nvSpPr>
        <p:spPr>
          <a:xfrm>
            <a:off x="591789" y="7517596"/>
            <a:ext cx="114627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Qualificações</a:t>
            </a:r>
            <a:endParaRPr lang="uk-UA" sz="1300" b="1" u="sng" dirty="0"/>
          </a:p>
        </p:txBody>
      </p:sp>
      <p:sp>
        <p:nvSpPr>
          <p:cNvPr id="77" name="5-Point Star 76"/>
          <p:cNvSpPr/>
          <p:nvPr/>
        </p:nvSpPr>
        <p:spPr>
          <a:xfrm>
            <a:off x="513579" y="7603531"/>
            <a:ext cx="114306" cy="11430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3196798" y="7654984"/>
            <a:ext cx="3886562" cy="5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86147" y="7875839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PHP MySQL</a:t>
            </a:r>
            <a:endParaRPr lang="uk-UA" sz="1200" i="1" dirty="0"/>
          </a:p>
        </p:txBody>
      </p:sp>
      <p:sp>
        <p:nvSpPr>
          <p:cNvPr id="80" name="TextBox 79"/>
          <p:cNvSpPr txBox="1"/>
          <p:nvPr/>
        </p:nvSpPr>
        <p:spPr>
          <a:xfrm>
            <a:off x="339746" y="8236802"/>
            <a:ext cx="1035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Ruby On Rails</a:t>
            </a:r>
            <a:endParaRPr lang="uk-UA" sz="1200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609232" y="8608361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AdWords</a:t>
            </a:r>
            <a:endParaRPr lang="uk-UA" sz="1200" i="1" dirty="0"/>
          </a:p>
        </p:txBody>
      </p:sp>
      <p:sp>
        <p:nvSpPr>
          <p:cNvPr id="83" name="TextBox 82"/>
          <p:cNvSpPr txBox="1"/>
          <p:nvPr/>
        </p:nvSpPr>
        <p:spPr>
          <a:xfrm>
            <a:off x="3670569" y="7851419"/>
            <a:ext cx="1029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Photoshop CS</a:t>
            </a:r>
            <a:endParaRPr lang="uk-UA" sz="1200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3934332" y="8194550"/>
            <a:ext cx="746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Analytics</a:t>
            </a:r>
            <a:endParaRPr lang="uk-UA" sz="1200" i="1" dirty="0"/>
          </a:p>
        </p:txBody>
      </p:sp>
      <p:sp>
        <p:nvSpPr>
          <p:cNvPr id="85" name="TextBox 84"/>
          <p:cNvSpPr txBox="1"/>
          <p:nvPr/>
        </p:nvSpPr>
        <p:spPr>
          <a:xfrm>
            <a:off x="3356843" y="8587880"/>
            <a:ext cx="1370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Windows / </a:t>
            </a:r>
            <a:r>
              <a:rPr lang="en-US" sz="1200" i="1" dirty="0" err="1" smtClean="0"/>
              <a:t>MacOS</a:t>
            </a:r>
            <a:endParaRPr lang="uk-UA" sz="1200" i="1" dirty="0"/>
          </a:p>
        </p:txBody>
      </p:sp>
      <p:sp>
        <p:nvSpPr>
          <p:cNvPr id="86" name="5-Point Star 85"/>
          <p:cNvSpPr/>
          <p:nvPr/>
        </p:nvSpPr>
        <p:spPr>
          <a:xfrm>
            <a:off x="1879038" y="7905785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7" name="5-Point Star 86"/>
          <p:cNvSpPr/>
          <p:nvPr/>
        </p:nvSpPr>
        <p:spPr>
          <a:xfrm>
            <a:off x="2115662" y="7905785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8" name="5-Point Star 87"/>
          <p:cNvSpPr/>
          <p:nvPr/>
        </p:nvSpPr>
        <p:spPr>
          <a:xfrm>
            <a:off x="2352286" y="7905785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9" name="5-Point Star 88"/>
          <p:cNvSpPr/>
          <p:nvPr/>
        </p:nvSpPr>
        <p:spPr>
          <a:xfrm>
            <a:off x="2576878" y="7905785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0" name="5-Point Star 89"/>
          <p:cNvSpPr/>
          <p:nvPr/>
        </p:nvSpPr>
        <p:spPr>
          <a:xfrm>
            <a:off x="2813502" y="7905785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1" name="5-Point Star 90"/>
          <p:cNvSpPr/>
          <p:nvPr/>
        </p:nvSpPr>
        <p:spPr>
          <a:xfrm>
            <a:off x="1866874" y="828856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2" name="5-Point Star 91"/>
          <p:cNvSpPr/>
          <p:nvPr/>
        </p:nvSpPr>
        <p:spPr>
          <a:xfrm>
            <a:off x="2103498" y="828856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3" name="5-Point Star 92"/>
          <p:cNvSpPr/>
          <p:nvPr/>
        </p:nvSpPr>
        <p:spPr>
          <a:xfrm>
            <a:off x="2340122" y="828856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4" name="5-Point Star 93"/>
          <p:cNvSpPr/>
          <p:nvPr/>
        </p:nvSpPr>
        <p:spPr>
          <a:xfrm>
            <a:off x="2564714" y="8288568"/>
            <a:ext cx="168268" cy="168268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5" name="5-Point Star 94"/>
          <p:cNvSpPr/>
          <p:nvPr/>
        </p:nvSpPr>
        <p:spPr>
          <a:xfrm>
            <a:off x="2801338" y="8288568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6" name="5-Point Star 95"/>
          <p:cNvSpPr/>
          <p:nvPr/>
        </p:nvSpPr>
        <p:spPr>
          <a:xfrm>
            <a:off x="1848484" y="865115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7" name="5-Point Star 96"/>
          <p:cNvSpPr/>
          <p:nvPr/>
        </p:nvSpPr>
        <p:spPr>
          <a:xfrm>
            <a:off x="2085108" y="865115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8" name="5-Point Star 97"/>
          <p:cNvSpPr/>
          <p:nvPr/>
        </p:nvSpPr>
        <p:spPr>
          <a:xfrm>
            <a:off x="2321732" y="8651154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5-Point Star 98"/>
          <p:cNvSpPr/>
          <p:nvPr/>
        </p:nvSpPr>
        <p:spPr>
          <a:xfrm>
            <a:off x="2546324" y="8651154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5-Point Star 99"/>
          <p:cNvSpPr/>
          <p:nvPr/>
        </p:nvSpPr>
        <p:spPr>
          <a:xfrm>
            <a:off x="2782948" y="8651154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5-Point Star 100"/>
          <p:cNvSpPr/>
          <p:nvPr/>
        </p:nvSpPr>
        <p:spPr>
          <a:xfrm>
            <a:off x="5239149" y="7876537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2" name="5-Point Star 101"/>
          <p:cNvSpPr/>
          <p:nvPr/>
        </p:nvSpPr>
        <p:spPr>
          <a:xfrm>
            <a:off x="5475773" y="7876537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3" name="5-Point Star 102"/>
          <p:cNvSpPr/>
          <p:nvPr/>
        </p:nvSpPr>
        <p:spPr>
          <a:xfrm>
            <a:off x="5712397" y="7876537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4" name="5-Point Star 103"/>
          <p:cNvSpPr/>
          <p:nvPr/>
        </p:nvSpPr>
        <p:spPr>
          <a:xfrm>
            <a:off x="5936989" y="7876537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5" name="5-Point Star 104"/>
          <p:cNvSpPr/>
          <p:nvPr/>
        </p:nvSpPr>
        <p:spPr>
          <a:xfrm>
            <a:off x="6173613" y="7876537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6" name="5-Point Star 105"/>
          <p:cNvSpPr/>
          <p:nvPr/>
        </p:nvSpPr>
        <p:spPr>
          <a:xfrm>
            <a:off x="5226985" y="824728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7" name="5-Point Star 106"/>
          <p:cNvSpPr/>
          <p:nvPr/>
        </p:nvSpPr>
        <p:spPr>
          <a:xfrm>
            <a:off x="5463609" y="824728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8" name="5-Point Star 107"/>
          <p:cNvSpPr/>
          <p:nvPr/>
        </p:nvSpPr>
        <p:spPr>
          <a:xfrm>
            <a:off x="5700233" y="8247288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9" name="5-Point Star 108"/>
          <p:cNvSpPr/>
          <p:nvPr/>
        </p:nvSpPr>
        <p:spPr>
          <a:xfrm>
            <a:off x="5924825" y="8247288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0" name="5-Point Star 109"/>
          <p:cNvSpPr/>
          <p:nvPr/>
        </p:nvSpPr>
        <p:spPr>
          <a:xfrm>
            <a:off x="6161449" y="8247288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1" name="5-Point Star 110"/>
          <p:cNvSpPr/>
          <p:nvPr/>
        </p:nvSpPr>
        <p:spPr>
          <a:xfrm>
            <a:off x="5208595" y="860987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2" name="5-Point Star 111"/>
          <p:cNvSpPr/>
          <p:nvPr/>
        </p:nvSpPr>
        <p:spPr>
          <a:xfrm>
            <a:off x="5445219" y="860987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3" name="5-Point Star 112"/>
          <p:cNvSpPr/>
          <p:nvPr/>
        </p:nvSpPr>
        <p:spPr>
          <a:xfrm>
            <a:off x="5681843" y="860987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4" name="5-Point Star 113"/>
          <p:cNvSpPr/>
          <p:nvPr/>
        </p:nvSpPr>
        <p:spPr>
          <a:xfrm>
            <a:off x="5906435" y="8609874"/>
            <a:ext cx="168268" cy="168268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5" name="5-Point Star 114"/>
          <p:cNvSpPr/>
          <p:nvPr/>
        </p:nvSpPr>
        <p:spPr>
          <a:xfrm>
            <a:off x="6143059" y="8609874"/>
            <a:ext cx="168268" cy="168268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6" name="Oval 115"/>
          <p:cNvSpPr/>
          <p:nvPr/>
        </p:nvSpPr>
        <p:spPr>
          <a:xfrm>
            <a:off x="1387938" y="7857490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7" name="Oval 116"/>
          <p:cNvSpPr/>
          <p:nvPr/>
        </p:nvSpPr>
        <p:spPr>
          <a:xfrm>
            <a:off x="1383172" y="8226673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8" name="Oval 117"/>
          <p:cNvSpPr/>
          <p:nvPr/>
        </p:nvSpPr>
        <p:spPr>
          <a:xfrm>
            <a:off x="1379799" y="8608361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9" name="Oval 118"/>
          <p:cNvSpPr/>
          <p:nvPr/>
        </p:nvSpPr>
        <p:spPr>
          <a:xfrm>
            <a:off x="4707601" y="7819745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0" name="Oval 119"/>
          <p:cNvSpPr/>
          <p:nvPr/>
        </p:nvSpPr>
        <p:spPr>
          <a:xfrm>
            <a:off x="4702835" y="8188928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1" name="Oval 120"/>
          <p:cNvSpPr/>
          <p:nvPr/>
        </p:nvSpPr>
        <p:spPr>
          <a:xfrm>
            <a:off x="4699462" y="8570616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23" name="Picture 1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22" y="3502234"/>
            <a:ext cx="183037" cy="183037"/>
          </a:xfrm>
          <a:prstGeom prst="rect">
            <a:avLst/>
          </a:prstGeom>
        </p:spPr>
      </p:pic>
      <p:sp>
        <p:nvSpPr>
          <p:cNvPr id="124" name="TextBox 123"/>
          <p:cNvSpPr txBox="1"/>
          <p:nvPr/>
        </p:nvSpPr>
        <p:spPr>
          <a:xfrm>
            <a:off x="998891" y="9080855"/>
            <a:ext cx="73449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Idiomas</a:t>
            </a:r>
            <a:endParaRPr lang="uk-UA" sz="1300" b="1" u="sng" dirty="0"/>
          </a:p>
        </p:txBody>
      </p:sp>
      <p:sp>
        <p:nvSpPr>
          <p:cNvPr id="125" name="TextBox 124"/>
          <p:cNvSpPr txBox="1"/>
          <p:nvPr/>
        </p:nvSpPr>
        <p:spPr>
          <a:xfrm>
            <a:off x="2992669" y="9102918"/>
            <a:ext cx="89370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Distinções</a:t>
            </a:r>
            <a:endParaRPr lang="uk-UA" sz="1300" b="1" u="sng" dirty="0"/>
          </a:p>
        </p:txBody>
      </p:sp>
      <p:sp>
        <p:nvSpPr>
          <p:cNvPr id="126" name="TextBox 125"/>
          <p:cNvSpPr txBox="1"/>
          <p:nvPr/>
        </p:nvSpPr>
        <p:spPr>
          <a:xfrm>
            <a:off x="5579700" y="9087543"/>
            <a:ext cx="75052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smtClean="0"/>
              <a:t>Hobbies</a:t>
            </a:r>
            <a:endParaRPr lang="uk-UA" sz="1300" b="1" u="sng" dirty="0"/>
          </a:p>
        </p:txBody>
      </p:sp>
      <p:pic>
        <p:nvPicPr>
          <p:cNvPr id="1028" name="Picture 4" descr="Image result for mail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44" y="3832835"/>
            <a:ext cx="209379" cy="20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OUSE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69" y="4183893"/>
            <a:ext cx="219054" cy="2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onnection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8471" y="4532910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5-Point Star 129"/>
          <p:cNvSpPr/>
          <p:nvPr/>
        </p:nvSpPr>
        <p:spPr>
          <a:xfrm>
            <a:off x="1592472" y="9499685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1" name="5-Point Star 130"/>
          <p:cNvSpPr/>
          <p:nvPr/>
        </p:nvSpPr>
        <p:spPr>
          <a:xfrm>
            <a:off x="1780968" y="9499685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2" name="5-Point Star 131"/>
          <p:cNvSpPr/>
          <p:nvPr/>
        </p:nvSpPr>
        <p:spPr>
          <a:xfrm>
            <a:off x="1969464" y="9499685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3" name="5-Point Star 132"/>
          <p:cNvSpPr/>
          <p:nvPr/>
        </p:nvSpPr>
        <p:spPr>
          <a:xfrm>
            <a:off x="2145928" y="9499685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4" name="5-Point Star 133"/>
          <p:cNvSpPr/>
          <p:nvPr/>
        </p:nvSpPr>
        <p:spPr>
          <a:xfrm>
            <a:off x="2334424" y="9499685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5" name="5-Point Star 134"/>
          <p:cNvSpPr/>
          <p:nvPr/>
        </p:nvSpPr>
        <p:spPr>
          <a:xfrm>
            <a:off x="1600493" y="9796463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6" name="5-Point Star 135"/>
          <p:cNvSpPr/>
          <p:nvPr/>
        </p:nvSpPr>
        <p:spPr>
          <a:xfrm>
            <a:off x="1788989" y="9796463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7" name="5-Point Star 136"/>
          <p:cNvSpPr/>
          <p:nvPr/>
        </p:nvSpPr>
        <p:spPr>
          <a:xfrm>
            <a:off x="1977485" y="9796463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8" name="5-Point Star 137"/>
          <p:cNvSpPr/>
          <p:nvPr/>
        </p:nvSpPr>
        <p:spPr>
          <a:xfrm>
            <a:off x="2153949" y="9796463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9" name="5-Point Star 138"/>
          <p:cNvSpPr/>
          <p:nvPr/>
        </p:nvSpPr>
        <p:spPr>
          <a:xfrm>
            <a:off x="2342445" y="9796463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0" name="5-Point Star 139"/>
          <p:cNvSpPr/>
          <p:nvPr/>
        </p:nvSpPr>
        <p:spPr>
          <a:xfrm>
            <a:off x="1608513" y="10081211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1" name="5-Point Star 140"/>
          <p:cNvSpPr/>
          <p:nvPr/>
        </p:nvSpPr>
        <p:spPr>
          <a:xfrm>
            <a:off x="1797009" y="10081211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2" name="5-Point Star 141"/>
          <p:cNvSpPr/>
          <p:nvPr/>
        </p:nvSpPr>
        <p:spPr>
          <a:xfrm>
            <a:off x="1985505" y="10081211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3" name="5-Point Star 142"/>
          <p:cNvSpPr/>
          <p:nvPr/>
        </p:nvSpPr>
        <p:spPr>
          <a:xfrm>
            <a:off x="2161969" y="10081211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4" name="5-Point Star 143"/>
          <p:cNvSpPr/>
          <p:nvPr/>
        </p:nvSpPr>
        <p:spPr>
          <a:xfrm>
            <a:off x="2350465" y="10081211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5" name="TextBox 144"/>
          <p:cNvSpPr txBox="1"/>
          <p:nvPr/>
        </p:nvSpPr>
        <p:spPr>
          <a:xfrm>
            <a:off x="704043" y="9400328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Inglês</a:t>
            </a:r>
            <a:endParaRPr lang="uk-UA" sz="1600" i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704043" y="9681974"/>
            <a:ext cx="820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Francês</a:t>
            </a:r>
            <a:endParaRPr lang="uk-UA" sz="1600" i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704043" y="9979503"/>
            <a:ext cx="8182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Italiano</a:t>
            </a:r>
            <a:endParaRPr lang="uk-UA" sz="1600" i="1" dirty="0"/>
          </a:p>
        </p:txBody>
      </p:sp>
      <p:sp>
        <p:nvSpPr>
          <p:cNvPr id="148" name="Oval 147"/>
          <p:cNvSpPr/>
          <p:nvPr/>
        </p:nvSpPr>
        <p:spPr>
          <a:xfrm>
            <a:off x="2778741" y="9430643"/>
            <a:ext cx="251869" cy="251869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9" name="Oval 148"/>
          <p:cNvSpPr/>
          <p:nvPr/>
        </p:nvSpPr>
        <p:spPr>
          <a:xfrm>
            <a:off x="2773975" y="9739666"/>
            <a:ext cx="251869" cy="251869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0" name="Oval 149"/>
          <p:cNvSpPr/>
          <p:nvPr/>
        </p:nvSpPr>
        <p:spPr>
          <a:xfrm>
            <a:off x="2770602" y="10049162"/>
            <a:ext cx="251869" cy="251869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1" name="TextBox 150"/>
          <p:cNvSpPr txBox="1"/>
          <p:nvPr/>
        </p:nvSpPr>
        <p:spPr>
          <a:xfrm>
            <a:off x="3111183" y="9421734"/>
            <a:ext cx="1622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Nome do </a:t>
            </a:r>
            <a:r>
              <a:rPr lang="en-US" sz="1600" i="1" dirty="0" err="1"/>
              <a:t>prêmio</a:t>
            </a:r>
            <a:r>
              <a:rPr lang="en-US" sz="1600" i="1" dirty="0"/>
              <a:t> </a:t>
            </a:r>
            <a:endParaRPr lang="uk-UA" sz="1600" i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3111183" y="9703380"/>
            <a:ext cx="1622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Nome do </a:t>
            </a:r>
            <a:r>
              <a:rPr lang="en-US" sz="1600" i="1" dirty="0" err="1"/>
              <a:t>prêmio</a:t>
            </a:r>
            <a:r>
              <a:rPr lang="en-US" sz="1600" i="1" dirty="0"/>
              <a:t> </a:t>
            </a:r>
            <a:endParaRPr lang="uk-UA" sz="1600" i="1" dirty="0"/>
          </a:p>
          <a:p>
            <a:endParaRPr lang="uk-UA" sz="1600" i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3111183" y="10000909"/>
            <a:ext cx="1622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Nome do </a:t>
            </a:r>
            <a:r>
              <a:rPr lang="en-US" sz="1600" i="1" dirty="0" err="1"/>
              <a:t>prêmio</a:t>
            </a:r>
            <a:r>
              <a:rPr lang="en-US" sz="1600" i="1" dirty="0"/>
              <a:t> </a:t>
            </a:r>
            <a:endParaRPr lang="uk-UA" sz="1600" i="1" dirty="0"/>
          </a:p>
        </p:txBody>
      </p:sp>
      <p:sp>
        <p:nvSpPr>
          <p:cNvPr id="154" name="TextBox 153"/>
          <p:cNvSpPr txBox="1"/>
          <p:nvPr/>
        </p:nvSpPr>
        <p:spPr>
          <a:xfrm>
            <a:off x="5612159" y="9385918"/>
            <a:ext cx="1269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Gastronomia</a:t>
            </a:r>
            <a:endParaRPr lang="uk-UA" sz="1600" i="1" dirty="0"/>
          </a:p>
        </p:txBody>
      </p:sp>
      <p:sp>
        <p:nvSpPr>
          <p:cNvPr id="155" name="TextBox 154"/>
          <p:cNvSpPr txBox="1"/>
          <p:nvPr/>
        </p:nvSpPr>
        <p:spPr>
          <a:xfrm>
            <a:off x="5612159" y="9703660"/>
            <a:ext cx="8124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Esporte</a:t>
            </a:r>
            <a:endParaRPr lang="uk-UA" sz="1600" i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5612159" y="10001189"/>
            <a:ext cx="1173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/>
              <a:t>Associações</a:t>
            </a:r>
            <a:endParaRPr lang="uk-UA" sz="1600" i="1" dirty="0"/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564" y="9393485"/>
            <a:ext cx="289746" cy="289746"/>
          </a:xfrm>
          <a:prstGeom prst="rect">
            <a:avLst/>
          </a:prstGeom>
        </p:spPr>
      </p:pic>
      <p:pic>
        <p:nvPicPr>
          <p:cNvPr id="1034" name="Picture 10" descr="Image result for sport icon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016" y="9708071"/>
            <a:ext cx="307146" cy="30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handmade icon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919" y="10026546"/>
            <a:ext cx="271317" cy="27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" name="AutoShape 14" descr="Image result for medal icon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44" name="Picture 20" descr="Image result for medal icon 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3"/>
          <a:stretch/>
        </p:blipFill>
        <p:spPr bwMode="auto">
          <a:xfrm>
            <a:off x="2774015" y="9457115"/>
            <a:ext cx="275617" cy="22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20" descr="Image result for medal icon 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3"/>
          <a:stretch/>
        </p:blipFill>
        <p:spPr bwMode="auto">
          <a:xfrm>
            <a:off x="2769928" y="9765113"/>
            <a:ext cx="275617" cy="22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20" descr="Image result for medal icon 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3"/>
          <a:stretch/>
        </p:blipFill>
        <p:spPr bwMode="auto">
          <a:xfrm>
            <a:off x="2754404" y="10073659"/>
            <a:ext cx="275617" cy="22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0" r="40958" b="29759"/>
          <a:stretch/>
        </p:blipFill>
        <p:spPr>
          <a:xfrm>
            <a:off x="5653655" y="3263979"/>
            <a:ext cx="1519432" cy="1523622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5" name="ZoneTexte 4"/>
          <p:cNvSpPr txBox="1"/>
          <p:nvPr/>
        </p:nvSpPr>
        <p:spPr>
          <a:xfrm>
            <a:off x="76200" y="4326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16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201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Soda Fountain</vt:lpstr>
      <vt:lpstr>Times</vt:lpstr>
      <vt:lpstr>Тема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Аня</dc:creator>
  <cp:lastModifiedBy>PC</cp:lastModifiedBy>
  <cp:revision>71</cp:revision>
  <dcterms:created xsi:type="dcterms:W3CDTF">2016-10-24T21:32:01Z</dcterms:created>
  <dcterms:modified xsi:type="dcterms:W3CDTF">2019-01-23T19:57:44Z</dcterms:modified>
</cp:coreProperties>
</file>