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80" d="100"/>
          <a:sy n="80" d="100"/>
        </p:scale>
        <p:origin x="1686" y="-18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3A7-3242-6C45-BCFA-9E6CDF551A06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DE5-9906-A94E-BCC5-3C4E4879452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0224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3A7-3242-6C45-BCFA-9E6CDF551A06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DE5-9906-A94E-BCC5-3C4E4879452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7320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3A7-3242-6C45-BCFA-9E6CDF551A06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DE5-9906-A94E-BCC5-3C4E4879452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2764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3A7-3242-6C45-BCFA-9E6CDF551A06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DE5-9906-A94E-BCC5-3C4E4879452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0431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3A7-3242-6C45-BCFA-9E6CDF551A06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DE5-9906-A94E-BCC5-3C4E4879452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5985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3A7-3242-6C45-BCFA-9E6CDF551A06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DE5-9906-A94E-BCC5-3C4E4879452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15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3A7-3242-6C45-BCFA-9E6CDF551A06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DE5-9906-A94E-BCC5-3C4E4879452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4691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3A7-3242-6C45-BCFA-9E6CDF551A06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DE5-9906-A94E-BCC5-3C4E4879452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178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3A7-3242-6C45-BCFA-9E6CDF551A06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DE5-9906-A94E-BCC5-3C4E4879452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2999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3A7-3242-6C45-BCFA-9E6CDF551A06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DE5-9906-A94E-BCC5-3C4E4879452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1392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3A7-3242-6C45-BCFA-9E6CDF551A06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DE5-9906-A94E-BCC5-3C4E4879452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0570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DE3A7-3242-6C45-BCFA-9E6CDF551A06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05DE5-9906-A94E-BCC5-3C4E4879452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756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755412"/>
              </p:ext>
            </p:extLst>
          </p:nvPr>
        </p:nvGraphicFramePr>
        <p:xfrm>
          <a:off x="0" y="0"/>
          <a:ext cx="6874099" cy="995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3172460"/>
                <a:gridCol w="516516"/>
                <a:gridCol w="1186554"/>
                <a:gridCol w="1485489"/>
                <a:gridCol w="208280"/>
              </a:tblGrid>
              <a:tr h="370840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Vincent PLURIEL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400" dirty="0" err="1" smtClean="0"/>
                        <a:t>Titulo</a:t>
                      </a:r>
                      <a:r>
                        <a:rPr lang="fr-FR" sz="2400" dirty="0" smtClean="0"/>
                        <a:t> do </a:t>
                      </a:r>
                      <a:r>
                        <a:rPr lang="fr-FR" sz="2400" dirty="0" err="1" smtClean="0"/>
                        <a:t>trabalho</a:t>
                      </a:r>
                      <a:endParaRPr lang="fr-FR" sz="24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Street Name, Lisboa</a:t>
                      </a:r>
                    </a:p>
                    <a:p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Telefone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000 111 333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name@mail.com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Web: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http://meu-site.com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de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nascimento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01/01/1980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(27 ans)</a:t>
                      </a:r>
                    </a:p>
                    <a:p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Carteira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habilitação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 </a:t>
                      </a:r>
                      <a:b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Domínio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qualificações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Domínio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qualificações</a:t>
                      </a:r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Domínio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qualificações</a:t>
                      </a:r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Domínio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qualificações</a:t>
                      </a:r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Domínio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qualificações</a:t>
                      </a:r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cap="all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Experiência </a:t>
                      </a:r>
                      <a:r>
                        <a:rPr lang="fr-FR" sz="1600" b="1" kern="1200" cap="all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profissional</a:t>
                      </a:r>
                      <a:r>
                        <a:rPr lang="fr-FR" sz="1600" b="1" kern="1200" cap="all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600" b="1" kern="1200" cap="all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Cargo </a:t>
                      </a:r>
                      <a:r>
                        <a:rPr lang="fr-FR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fr-FR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Cidade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província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fr-FR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01/01/2001 – 01/01/2009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volutpat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diam,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aliquam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ornare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eu.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Aenean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auctor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tellus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libero mollis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Pellentesque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blandit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orci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et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iaculis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Curabitur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ut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urna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cursus massa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est. 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Resultados</a:t>
                      </a: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fr-FR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r"/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Cargo </a:t>
                      </a:r>
                      <a:r>
                        <a:rPr lang="fr-FR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Cidade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província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– </a:t>
                      </a:r>
                      <a:r>
                        <a:rPr lang="fr-FR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01/01/2001 – 01/01/2009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volutpat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diam,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aliquam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ornare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eu.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Aenean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auctor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tellus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libero mollis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Pellentesque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blandit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orci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et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iaculis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Curabitur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ut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urna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cursus massa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est. 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Resultados</a:t>
                      </a: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Cargo </a:t>
                      </a:r>
                      <a:r>
                        <a:rPr lang="fr-FR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Cidade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província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– </a:t>
                      </a:r>
                      <a:r>
                        <a:rPr lang="fr-FR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01/01/2001 – 01/01/2009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volutpat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diam,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aliquam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ornare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eu.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Aenean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auctor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tellus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libero mollis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Pellentesque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blandit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orci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et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iaculis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Curabitur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ut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urna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cursus massa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est. 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Resultados</a:t>
                      </a: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600" b="1" kern="1200" cap="all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</a:t>
                      </a:r>
                      <a:endParaRPr lang="fr-FR" sz="1600" b="1" kern="1200" cap="all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2001-2001: Grau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Universidade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- Cidade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2001-2001: Grau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Universidade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- Cidade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2001-2001: Grau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Universidade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- Cidade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2001-2001: Grau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Universidade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- Cidade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SOFTWARE </a:t>
                      </a:r>
                      <a:r>
                        <a:rPr lang="fr-F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fr-FR" sz="1600" b="1" kern="1200" cap="all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linguagem de Prog</a:t>
                      </a:r>
                      <a:endParaRPr lang="fr-FR" sz="1600" b="1" kern="1200" cap="all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IDIOMAS</a:t>
                      </a:r>
                      <a:endParaRPr lang="fr-FR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Portuguese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idioma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nativo</a:t>
                      </a:r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Inglês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oral,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escrito</a:t>
                      </a:r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cap="all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Informações </a:t>
                      </a:r>
                      <a:r>
                        <a:rPr lang="fr-FR" sz="1600" b="1" kern="1200" cap="all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adicionais</a:t>
                      </a:r>
                      <a:r>
                        <a:rPr lang="fr-FR" sz="1600" b="1" kern="1200" cap="all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600" b="1" kern="1200" cap="all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333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169</Words>
  <Application>Microsoft Office PowerPoint</Application>
  <PresentationFormat>A4 (210 x 297 mm)</PresentationFormat>
  <Paragraphs>43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8</cp:revision>
  <dcterms:created xsi:type="dcterms:W3CDTF">2016-05-27T14:45:54Z</dcterms:created>
  <dcterms:modified xsi:type="dcterms:W3CDTF">2018-12-17T14:54:24Z</dcterms:modified>
</cp:coreProperties>
</file>