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72"/>
    <p:restoredTop sz="94661"/>
  </p:normalViewPr>
  <p:slideViewPr>
    <p:cSldViewPr snapToGrid="0" snapToObjects="1">
      <p:cViewPr>
        <p:scale>
          <a:sx n="110" d="100"/>
          <a:sy n="110" d="100"/>
        </p:scale>
        <p:origin x="948" y="-1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85000"/>
                </a:schemeClr>
              </a:solidFill>
              <a:ln w="19050">
                <a:noFill/>
              </a:ln>
              <a:effectLst/>
            </c:spPr>
          </c:dPt>
          <c:dPt>
            <c:idx val="1"/>
            <c:bubble3D val="0"/>
            <c:spPr>
              <a:solidFill>
                <a:srgbClr val="00B050"/>
              </a:solidFill>
              <a:ln w="19050">
                <a:noFill/>
              </a:ln>
              <a:effectLst/>
            </c:spPr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cat>
            <c:numRef>
              <c:f>Лист1!$A$2:$A$5</c:f>
              <c:numCache>
                <c:formatCode>General</c:formatCode>
                <c:ptCount val="4"/>
              </c:numCache>
            </c:numRef>
          </c:cat>
          <c:val>
            <c:numRef>
              <c:f>Лист1!$B$2:$B$5</c:f>
              <c:numCache>
                <c:formatCode>0%</c:formatCode>
                <c:ptCount val="4"/>
                <c:pt idx="0">
                  <c:v>0.4</c:v>
                </c:pt>
                <c:pt idx="1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31F664-CD50-5543-A92C-5A8F9B270F35}" type="datetimeFigureOut">
              <a:rPr lang="fr-FR" smtClean="0"/>
              <a:t>18/01/2019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9CCDBE-F8CD-7144-9F9C-44D25D77D56D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4852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4"/>
          <p:cNvSpPr/>
          <p:nvPr/>
        </p:nvSpPr>
        <p:spPr>
          <a:xfrm>
            <a:off x="0" y="0"/>
            <a:ext cx="2839453" cy="1068863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Прямоугольник 5"/>
          <p:cNvSpPr/>
          <p:nvPr/>
        </p:nvSpPr>
        <p:spPr>
          <a:xfrm>
            <a:off x="0" y="0"/>
            <a:ext cx="7562850" cy="1804737"/>
          </a:xfrm>
          <a:prstGeom prst="rect">
            <a:avLst/>
          </a:prstGeom>
          <a:solidFill>
            <a:srgbClr val="FFC000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Блок-схема: ручной ввод 6"/>
          <p:cNvSpPr/>
          <p:nvPr/>
        </p:nvSpPr>
        <p:spPr>
          <a:xfrm>
            <a:off x="4150894" y="136357"/>
            <a:ext cx="3152274" cy="1515980"/>
          </a:xfrm>
          <a:prstGeom prst="flowChartManualInpu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284489" y="183604"/>
            <a:ext cx="1587541" cy="1597464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5" name="TextBox 12"/>
          <p:cNvSpPr txBox="1"/>
          <p:nvPr/>
        </p:nvSpPr>
        <p:spPr>
          <a:xfrm>
            <a:off x="4923298" y="1179672"/>
            <a:ext cx="193674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i="1" dirty="0" err="1" smtClean="0">
                <a:solidFill>
                  <a:srgbClr val="DDE133"/>
                </a:solidFill>
                <a:latin typeface="Times" charset="0"/>
                <a:ea typeface="Times" charset="0"/>
                <a:cs typeface="Times" charset="0"/>
              </a:rPr>
              <a:t>Especialista</a:t>
            </a:r>
            <a:endParaRPr lang="en-US" sz="2800" i="1" dirty="0">
              <a:solidFill>
                <a:srgbClr val="DDE133"/>
              </a:solidFill>
              <a:latin typeface="Times" charset="0"/>
              <a:ea typeface="Times" charset="0"/>
              <a:cs typeface="Times" charset="0"/>
            </a:endParaRPr>
          </a:p>
        </p:txBody>
      </p:sp>
      <p:sp>
        <p:nvSpPr>
          <p:cNvPr id="16" name="TextBox 11"/>
          <p:cNvSpPr txBox="1"/>
          <p:nvPr/>
        </p:nvSpPr>
        <p:spPr>
          <a:xfrm rot="21276065">
            <a:off x="4824848" y="402949"/>
            <a:ext cx="27008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4400" b="1" dirty="0" smtClean="0">
                <a:solidFill>
                  <a:srgbClr val="00B050"/>
                </a:solidFill>
                <a:latin typeface="Arial" charset="0"/>
                <a:ea typeface="Arial" charset="0"/>
                <a:cs typeface="Arial" charset="0"/>
              </a:rPr>
              <a:t>Alix VEE</a:t>
            </a:r>
            <a:endParaRPr lang="fr-FR" sz="4400" b="1" dirty="0">
              <a:solidFill>
                <a:srgbClr val="00B050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7" name="TextBox 5"/>
          <p:cNvSpPr txBox="1"/>
          <p:nvPr/>
        </p:nvSpPr>
        <p:spPr>
          <a:xfrm>
            <a:off x="116402" y="882354"/>
            <a:ext cx="30688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>
              <a:defRPr/>
            </a:pPr>
            <a:r>
              <a:rPr lang="fr-FR" sz="1100" dirty="0">
                <a:ea typeface="Times" charset="0"/>
                <a:cs typeface="Times" charset="0"/>
              </a:rPr>
              <a:t>Lorem </a:t>
            </a:r>
            <a:r>
              <a:rPr lang="fr-FR" sz="1100" dirty="0" err="1">
                <a:ea typeface="Times" charset="0"/>
                <a:cs typeface="Times" charset="0"/>
              </a:rPr>
              <a:t>ipsum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dolor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sit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amet</a:t>
            </a:r>
            <a:r>
              <a:rPr lang="fr-FR" sz="1100" dirty="0">
                <a:ea typeface="Times" charset="0"/>
                <a:cs typeface="Times" charset="0"/>
              </a:rPr>
              <a:t>, </a:t>
            </a:r>
            <a:r>
              <a:rPr lang="fr-FR" sz="1100" dirty="0" err="1">
                <a:ea typeface="Times" charset="0"/>
                <a:cs typeface="Times" charset="0"/>
              </a:rPr>
              <a:t>consectetur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adipiscing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elit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Morbi</a:t>
            </a:r>
            <a:r>
              <a:rPr lang="fr-FR" sz="1100" dirty="0">
                <a:ea typeface="Times" charset="0"/>
                <a:cs typeface="Times" charset="0"/>
              </a:rPr>
              <a:t> tristique </a:t>
            </a:r>
            <a:r>
              <a:rPr lang="fr-FR" sz="1100" dirty="0" err="1">
                <a:ea typeface="Times" charset="0"/>
                <a:cs typeface="Times" charset="0"/>
              </a:rPr>
              <a:t>sapien</a:t>
            </a:r>
            <a:r>
              <a:rPr lang="fr-FR" sz="1100" dirty="0">
                <a:ea typeface="Times" charset="0"/>
                <a:cs typeface="Times" charset="0"/>
              </a:rPr>
              <a:t> nec </a:t>
            </a:r>
            <a:r>
              <a:rPr lang="fr-FR" sz="1100" dirty="0" err="1">
                <a:ea typeface="Times" charset="0"/>
                <a:cs typeface="Times" charset="0"/>
              </a:rPr>
              <a:t>nulla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rutrum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imperdiet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  <a:r>
              <a:rPr lang="fr-FR" sz="1100" dirty="0" err="1">
                <a:ea typeface="Times" charset="0"/>
                <a:cs typeface="Times" charset="0"/>
              </a:rPr>
              <a:t>Nullam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faucibus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augue</a:t>
            </a:r>
            <a:r>
              <a:rPr lang="fr-FR" sz="1100" dirty="0">
                <a:ea typeface="Times" charset="0"/>
                <a:cs typeface="Times" charset="0"/>
              </a:rPr>
              <a:t> id </a:t>
            </a:r>
            <a:r>
              <a:rPr lang="fr-FR" sz="1100" dirty="0" err="1">
                <a:ea typeface="Times" charset="0"/>
                <a:cs typeface="Times" charset="0"/>
              </a:rPr>
              <a:t>velit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luctus</a:t>
            </a:r>
            <a:r>
              <a:rPr lang="fr-FR" sz="1100" dirty="0">
                <a:ea typeface="Times" charset="0"/>
                <a:cs typeface="Times" charset="0"/>
              </a:rPr>
              <a:t> </a:t>
            </a:r>
            <a:r>
              <a:rPr lang="fr-FR" sz="1100" dirty="0" err="1">
                <a:ea typeface="Times" charset="0"/>
                <a:cs typeface="Times" charset="0"/>
              </a:rPr>
              <a:t>maximus</a:t>
            </a:r>
            <a:r>
              <a:rPr lang="fr-FR" sz="1100" dirty="0">
                <a:ea typeface="Times" charset="0"/>
                <a:cs typeface="Times" charset="0"/>
              </a:rPr>
              <a:t>. </a:t>
            </a:r>
          </a:p>
        </p:txBody>
      </p:sp>
      <p:sp>
        <p:nvSpPr>
          <p:cNvPr id="18" name="TextBox 164"/>
          <p:cNvSpPr txBox="1"/>
          <p:nvPr/>
        </p:nvSpPr>
        <p:spPr>
          <a:xfrm>
            <a:off x="84571" y="93678"/>
            <a:ext cx="34436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solidFill>
                  <a:srgbClr val="595959"/>
                </a:solidFill>
              </a:rPr>
              <a:t>Titulo</a:t>
            </a:r>
            <a:r>
              <a:rPr lang="en-US" sz="3200" b="1" dirty="0">
                <a:solidFill>
                  <a:srgbClr val="595959"/>
                </a:solidFill>
              </a:rPr>
              <a:t> do </a:t>
            </a:r>
            <a:r>
              <a:rPr lang="en-US" sz="3200" b="1" dirty="0" err="1">
                <a:solidFill>
                  <a:srgbClr val="595959"/>
                </a:solidFill>
              </a:rPr>
              <a:t>trabalho</a:t>
            </a:r>
            <a:r>
              <a:rPr lang="en-US" sz="3200" b="1" dirty="0">
                <a:solidFill>
                  <a:srgbClr val="595959"/>
                </a:solidFill>
              </a:rPr>
              <a:t> </a:t>
            </a:r>
            <a:endParaRPr lang="en-US" sz="3200" b="1" dirty="0">
              <a:solidFill>
                <a:srgbClr val="595959"/>
              </a:solidFill>
            </a:endParaRPr>
          </a:p>
        </p:txBody>
      </p:sp>
      <p:sp>
        <p:nvSpPr>
          <p:cNvPr id="19" name="Штриховая стрелка вправо 17"/>
          <p:cNvSpPr/>
          <p:nvPr/>
        </p:nvSpPr>
        <p:spPr>
          <a:xfrm flipH="1">
            <a:off x="99876" y="2037151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1576504" y="2232003"/>
            <a:ext cx="101104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 err="1" smtClean="0">
                <a:solidFill>
                  <a:srgbClr val="595959"/>
                </a:solidFill>
              </a:rPr>
              <a:t>Contato</a:t>
            </a:r>
            <a:endParaRPr lang="fr-FR" sz="2000" dirty="0"/>
          </a:p>
        </p:txBody>
      </p:sp>
      <p:pic>
        <p:nvPicPr>
          <p:cNvPr id="21" name="Рисунок 2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3346336"/>
            <a:ext cx="375221" cy="375221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3766472"/>
            <a:ext cx="375221" cy="375221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6224" y="2913804"/>
            <a:ext cx="375221" cy="375221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630387" y="2884671"/>
            <a:ext cx="15706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err="1" smtClean="0">
                <a:solidFill>
                  <a:schemeClr val="bg1"/>
                </a:solidFill>
              </a:rPr>
              <a:t>Celular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000 222 444</a:t>
            </a:r>
          </a:p>
          <a:p>
            <a:pPr algn="r"/>
            <a:r>
              <a:rPr lang="fr-FR" sz="1200" dirty="0" err="1" smtClean="0">
                <a:solidFill>
                  <a:schemeClr val="bg1"/>
                </a:solidFill>
              </a:rPr>
              <a:t>Telefone</a:t>
            </a:r>
            <a:r>
              <a:rPr lang="fr-FR" sz="1200" dirty="0" smtClean="0">
                <a:solidFill>
                  <a:schemeClr val="bg1"/>
                </a:solidFill>
              </a:rPr>
              <a:t>: </a:t>
            </a:r>
            <a:r>
              <a:rPr lang="fr-FR" sz="1200" dirty="0" smtClean="0">
                <a:solidFill>
                  <a:schemeClr val="bg1"/>
                </a:solidFill>
              </a:rPr>
              <a:t>000 111 333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8" name="ZoneTexte 27"/>
          <p:cNvSpPr txBox="1"/>
          <p:nvPr/>
        </p:nvSpPr>
        <p:spPr>
          <a:xfrm>
            <a:off x="962562" y="3395446"/>
            <a:ext cx="12525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smtClean="0">
                <a:solidFill>
                  <a:schemeClr val="bg1"/>
                </a:solidFill>
              </a:rPr>
              <a:t>name@mail.com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1031638" y="3711819"/>
            <a:ext cx="11628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12 Street Name</a:t>
            </a:r>
          </a:p>
          <a:p>
            <a:pPr algn="r"/>
            <a:r>
              <a:rPr lang="fr-FR" sz="1200" dirty="0" smtClean="0">
                <a:solidFill>
                  <a:schemeClr val="bg1"/>
                </a:solidFill>
              </a:rPr>
              <a:t>Lisboa</a:t>
            </a:r>
            <a:endParaRPr lang="fr-FR" sz="1200" dirty="0" smtClean="0">
              <a:solidFill>
                <a:schemeClr val="bg1"/>
              </a:solidFill>
            </a:endParaRPr>
          </a:p>
        </p:txBody>
      </p:sp>
      <p:sp>
        <p:nvSpPr>
          <p:cNvPr id="30" name="Штриховая стрелка вправо 17"/>
          <p:cNvSpPr/>
          <p:nvPr/>
        </p:nvSpPr>
        <p:spPr>
          <a:xfrm flipH="1">
            <a:off x="116402" y="4364260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954132" y="4567524"/>
            <a:ext cx="163115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595959"/>
                </a:solidFill>
              </a:rPr>
              <a:t>Qualificações</a:t>
            </a:r>
            <a:endParaRPr lang="fr-FR" sz="2000" dirty="0"/>
          </a:p>
        </p:txBody>
      </p:sp>
      <p:sp>
        <p:nvSpPr>
          <p:cNvPr id="32" name="TextBox 1"/>
          <p:cNvSpPr txBox="1"/>
          <p:nvPr/>
        </p:nvSpPr>
        <p:spPr>
          <a:xfrm>
            <a:off x="596945" y="5213208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Windows </a:t>
            </a:r>
            <a:r>
              <a:rPr lang="en-US" sz="1200" b="1" dirty="0">
                <a:solidFill>
                  <a:schemeClr val="bg1"/>
                </a:solidFill>
              </a:rPr>
              <a:t>-</a:t>
            </a:r>
            <a:r>
              <a:rPr lang="en-US" sz="1200" b="1" dirty="0" smtClean="0">
                <a:solidFill>
                  <a:schemeClr val="bg1"/>
                </a:solidFill>
              </a:rPr>
              <a:t> </a:t>
            </a:r>
            <a:r>
              <a:rPr lang="en-US" sz="1200" b="1" dirty="0" err="1" smtClean="0">
                <a:solidFill>
                  <a:schemeClr val="bg1"/>
                </a:solidFill>
              </a:rPr>
              <a:t>MacOS</a:t>
            </a:r>
            <a:endParaRPr lang="en-US" sz="1200" b="1" dirty="0">
              <a:solidFill>
                <a:schemeClr val="bg1"/>
              </a:solidFill>
            </a:endParaRPr>
          </a:p>
        </p:txBody>
      </p:sp>
      <p:grpSp>
        <p:nvGrpSpPr>
          <p:cNvPr id="33" name="Группа 7"/>
          <p:cNvGrpSpPr/>
          <p:nvPr/>
        </p:nvGrpSpPr>
        <p:grpSpPr>
          <a:xfrm>
            <a:off x="668956" y="5514382"/>
            <a:ext cx="1782613" cy="160866"/>
            <a:chOff x="512178" y="4952890"/>
            <a:chExt cx="1782613" cy="160866"/>
          </a:xfrm>
        </p:grpSpPr>
        <p:sp>
          <p:nvSpPr>
            <p:cNvPr id="34" name="Ellipse 69"/>
            <p:cNvSpPr/>
            <p:nvPr/>
          </p:nvSpPr>
          <p:spPr>
            <a:xfrm>
              <a:off x="512178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5" name="Ellipse 70"/>
            <p:cNvSpPr/>
            <p:nvPr/>
          </p:nvSpPr>
          <p:spPr>
            <a:xfrm>
              <a:off x="673044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6" name="Ellipse 71"/>
            <p:cNvSpPr/>
            <p:nvPr/>
          </p:nvSpPr>
          <p:spPr>
            <a:xfrm>
              <a:off x="842619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7" name="Ellipse 68"/>
            <p:cNvSpPr/>
            <p:nvPr/>
          </p:nvSpPr>
          <p:spPr>
            <a:xfrm>
              <a:off x="1167933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8" name="Ellipse 69"/>
            <p:cNvSpPr/>
            <p:nvPr/>
          </p:nvSpPr>
          <p:spPr>
            <a:xfrm>
              <a:off x="1320333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39" name="Ellipse 70"/>
            <p:cNvSpPr/>
            <p:nvPr/>
          </p:nvSpPr>
          <p:spPr>
            <a:xfrm>
              <a:off x="1481199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0" name="Ellipse 71"/>
            <p:cNvSpPr/>
            <p:nvPr/>
          </p:nvSpPr>
          <p:spPr>
            <a:xfrm>
              <a:off x="1642065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1" name="Ellipse 72"/>
            <p:cNvSpPr/>
            <p:nvPr/>
          </p:nvSpPr>
          <p:spPr>
            <a:xfrm>
              <a:off x="1007067" y="4952890"/>
              <a:ext cx="160866" cy="160866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2" name="Ellipse 69"/>
            <p:cNvSpPr/>
            <p:nvPr/>
          </p:nvSpPr>
          <p:spPr>
            <a:xfrm>
              <a:off x="1812193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3" name="Ellipse 70"/>
            <p:cNvSpPr/>
            <p:nvPr/>
          </p:nvSpPr>
          <p:spPr>
            <a:xfrm>
              <a:off x="1973059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  <p:sp>
          <p:nvSpPr>
            <p:cNvPr id="44" name="Ellipse 71"/>
            <p:cNvSpPr/>
            <p:nvPr/>
          </p:nvSpPr>
          <p:spPr>
            <a:xfrm>
              <a:off x="2133925" y="4952890"/>
              <a:ext cx="160866" cy="160866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b="1">
                <a:solidFill>
                  <a:schemeClr val="tx1"/>
                </a:solidFill>
              </a:endParaRPr>
            </a:p>
          </p:txBody>
        </p:sp>
      </p:grpSp>
      <p:sp>
        <p:nvSpPr>
          <p:cNvPr id="45" name="Ellipse 69"/>
          <p:cNvSpPr/>
          <p:nvPr/>
        </p:nvSpPr>
        <p:spPr>
          <a:xfrm>
            <a:off x="668956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6" name="Ellipse 70"/>
          <p:cNvSpPr/>
          <p:nvPr/>
        </p:nvSpPr>
        <p:spPr>
          <a:xfrm>
            <a:off x="829822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7" name="Ellipse 71"/>
          <p:cNvSpPr/>
          <p:nvPr/>
        </p:nvSpPr>
        <p:spPr>
          <a:xfrm>
            <a:off x="999397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8" name="Ellipse 68"/>
          <p:cNvSpPr/>
          <p:nvPr/>
        </p:nvSpPr>
        <p:spPr>
          <a:xfrm>
            <a:off x="1324711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49" name="Ellipse 69"/>
          <p:cNvSpPr/>
          <p:nvPr/>
        </p:nvSpPr>
        <p:spPr>
          <a:xfrm>
            <a:off x="1477111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0" name="Ellipse 70"/>
          <p:cNvSpPr/>
          <p:nvPr/>
        </p:nvSpPr>
        <p:spPr>
          <a:xfrm>
            <a:off x="1637977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1" name="Ellipse 71"/>
          <p:cNvSpPr/>
          <p:nvPr/>
        </p:nvSpPr>
        <p:spPr>
          <a:xfrm>
            <a:off x="1798843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2" name="Ellipse 72"/>
          <p:cNvSpPr/>
          <p:nvPr/>
        </p:nvSpPr>
        <p:spPr>
          <a:xfrm>
            <a:off x="1163845" y="6015760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3" name="Ellipse 69"/>
          <p:cNvSpPr/>
          <p:nvPr/>
        </p:nvSpPr>
        <p:spPr>
          <a:xfrm>
            <a:off x="1968971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4" name="Ellipse 70"/>
          <p:cNvSpPr/>
          <p:nvPr/>
        </p:nvSpPr>
        <p:spPr>
          <a:xfrm>
            <a:off x="2129837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5" name="Ellipse 71"/>
          <p:cNvSpPr/>
          <p:nvPr/>
        </p:nvSpPr>
        <p:spPr>
          <a:xfrm>
            <a:off x="2290703" y="6015760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6" name="Ellipse 69"/>
          <p:cNvSpPr/>
          <p:nvPr/>
        </p:nvSpPr>
        <p:spPr>
          <a:xfrm>
            <a:off x="668956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7" name="Ellipse 70"/>
          <p:cNvSpPr/>
          <p:nvPr/>
        </p:nvSpPr>
        <p:spPr>
          <a:xfrm>
            <a:off x="829822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8" name="Ellipse 71"/>
          <p:cNvSpPr/>
          <p:nvPr/>
        </p:nvSpPr>
        <p:spPr>
          <a:xfrm>
            <a:off x="999397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59" name="Ellipse 68"/>
          <p:cNvSpPr/>
          <p:nvPr/>
        </p:nvSpPr>
        <p:spPr>
          <a:xfrm>
            <a:off x="1324711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0" name="Ellipse 69"/>
          <p:cNvSpPr/>
          <p:nvPr/>
        </p:nvSpPr>
        <p:spPr>
          <a:xfrm>
            <a:off x="1477111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1" name="Ellipse 70"/>
          <p:cNvSpPr/>
          <p:nvPr/>
        </p:nvSpPr>
        <p:spPr>
          <a:xfrm>
            <a:off x="1637977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2" name="Ellipse 71"/>
          <p:cNvSpPr/>
          <p:nvPr/>
        </p:nvSpPr>
        <p:spPr>
          <a:xfrm>
            <a:off x="1798843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3" name="Ellipse 72"/>
          <p:cNvSpPr/>
          <p:nvPr/>
        </p:nvSpPr>
        <p:spPr>
          <a:xfrm>
            <a:off x="1163845" y="6528736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4" name="Ellipse 69"/>
          <p:cNvSpPr/>
          <p:nvPr/>
        </p:nvSpPr>
        <p:spPr>
          <a:xfrm>
            <a:off x="1968971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5" name="Ellipse 70"/>
          <p:cNvSpPr/>
          <p:nvPr/>
        </p:nvSpPr>
        <p:spPr>
          <a:xfrm>
            <a:off x="2129837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6" name="Ellipse 71"/>
          <p:cNvSpPr/>
          <p:nvPr/>
        </p:nvSpPr>
        <p:spPr>
          <a:xfrm>
            <a:off x="2290703" y="6528736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7" name="Ellipse 69"/>
          <p:cNvSpPr/>
          <p:nvPr/>
        </p:nvSpPr>
        <p:spPr>
          <a:xfrm>
            <a:off x="668956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8" name="Ellipse 70"/>
          <p:cNvSpPr/>
          <p:nvPr/>
        </p:nvSpPr>
        <p:spPr>
          <a:xfrm>
            <a:off x="829822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69" name="Ellipse 71"/>
          <p:cNvSpPr/>
          <p:nvPr/>
        </p:nvSpPr>
        <p:spPr>
          <a:xfrm>
            <a:off x="999397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0" name="Ellipse 68"/>
          <p:cNvSpPr/>
          <p:nvPr/>
        </p:nvSpPr>
        <p:spPr>
          <a:xfrm>
            <a:off x="1324711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1" name="Ellipse 69"/>
          <p:cNvSpPr/>
          <p:nvPr/>
        </p:nvSpPr>
        <p:spPr>
          <a:xfrm>
            <a:off x="1477111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2" name="Ellipse 70"/>
          <p:cNvSpPr/>
          <p:nvPr/>
        </p:nvSpPr>
        <p:spPr>
          <a:xfrm>
            <a:off x="1637977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3" name="Ellipse 71"/>
          <p:cNvSpPr/>
          <p:nvPr/>
        </p:nvSpPr>
        <p:spPr>
          <a:xfrm>
            <a:off x="1798843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4" name="Ellipse 72"/>
          <p:cNvSpPr/>
          <p:nvPr/>
        </p:nvSpPr>
        <p:spPr>
          <a:xfrm>
            <a:off x="1163845" y="7017804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5" name="Ellipse 69"/>
          <p:cNvSpPr/>
          <p:nvPr/>
        </p:nvSpPr>
        <p:spPr>
          <a:xfrm>
            <a:off x="1968971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6" name="Ellipse 70"/>
          <p:cNvSpPr/>
          <p:nvPr/>
        </p:nvSpPr>
        <p:spPr>
          <a:xfrm>
            <a:off x="2129837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7" name="Ellipse 71"/>
          <p:cNvSpPr/>
          <p:nvPr/>
        </p:nvSpPr>
        <p:spPr>
          <a:xfrm>
            <a:off x="2290703" y="7017804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8" name="Ellipse 69"/>
          <p:cNvSpPr/>
          <p:nvPr/>
        </p:nvSpPr>
        <p:spPr>
          <a:xfrm>
            <a:off x="666237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79" name="Ellipse 70"/>
          <p:cNvSpPr/>
          <p:nvPr/>
        </p:nvSpPr>
        <p:spPr>
          <a:xfrm>
            <a:off x="827103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0" name="Ellipse 71"/>
          <p:cNvSpPr/>
          <p:nvPr/>
        </p:nvSpPr>
        <p:spPr>
          <a:xfrm>
            <a:off x="99667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1" name="Ellipse 68"/>
          <p:cNvSpPr/>
          <p:nvPr/>
        </p:nvSpPr>
        <p:spPr>
          <a:xfrm>
            <a:off x="132199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2" name="Ellipse 69"/>
          <p:cNvSpPr/>
          <p:nvPr/>
        </p:nvSpPr>
        <p:spPr>
          <a:xfrm>
            <a:off x="147439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3" name="Ellipse 70"/>
          <p:cNvSpPr/>
          <p:nvPr/>
        </p:nvSpPr>
        <p:spPr>
          <a:xfrm>
            <a:off x="163525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4" name="Ellipse 71"/>
          <p:cNvSpPr/>
          <p:nvPr/>
        </p:nvSpPr>
        <p:spPr>
          <a:xfrm>
            <a:off x="1796124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5" name="Ellipse 72"/>
          <p:cNvSpPr/>
          <p:nvPr/>
        </p:nvSpPr>
        <p:spPr>
          <a:xfrm>
            <a:off x="1161126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6" name="Ellipse 69"/>
          <p:cNvSpPr/>
          <p:nvPr/>
        </p:nvSpPr>
        <p:spPr>
          <a:xfrm>
            <a:off x="1966252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7" name="Ellipse 70"/>
          <p:cNvSpPr/>
          <p:nvPr/>
        </p:nvSpPr>
        <p:spPr>
          <a:xfrm>
            <a:off x="2127118" y="7525169"/>
            <a:ext cx="160866" cy="160866"/>
          </a:xfrm>
          <a:prstGeom prst="ellipse">
            <a:avLst/>
          </a:prstGeom>
          <a:solidFill>
            <a:srgbClr val="00B05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8" name="Ellipse 71"/>
          <p:cNvSpPr/>
          <p:nvPr/>
        </p:nvSpPr>
        <p:spPr>
          <a:xfrm>
            <a:off x="2287984" y="7525169"/>
            <a:ext cx="160866" cy="160866"/>
          </a:xfrm>
          <a:prstGeom prst="ellipse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b="1">
              <a:solidFill>
                <a:schemeClr val="tx1"/>
              </a:solidFill>
            </a:endParaRPr>
          </a:p>
        </p:txBody>
      </p:sp>
      <p:sp>
        <p:nvSpPr>
          <p:cNvPr id="89" name="TextBox 89"/>
          <p:cNvSpPr txBox="1"/>
          <p:nvPr/>
        </p:nvSpPr>
        <p:spPr>
          <a:xfrm>
            <a:off x="618624" y="5720489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Photoshop CS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0" name="TextBox 90"/>
          <p:cNvSpPr txBox="1"/>
          <p:nvPr/>
        </p:nvSpPr>
        <p:spPr>
          <a:xfrm>
            <a:off x="618624" y="6233157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</a:rPr>
              <a:t>Ruby On Rails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1" name="TextBox 91"/>
          <p:cNvSpPr txBox="1"/>
          <p:nvPr/>
        </p:nvSpPr>
        <p:spPr>
          <a:xfrm>
            <a:off x="608074" y="6703662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Contabilidade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2" name="TextBox 92"/>
          <p:cNvSpPr txBox="1"/>
          <p:nvPr/>
        </p:nvSpPr>
        <p:spPr>
          <a:xfrm>
            <a:off x="618624" y="7215813"/>
            <a:ext cx="19157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solidFill>
                  <a:schemeClr val="bg1"/>
                </a:solidFill>
              </a:rPr>
              <a:t>Administraçao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93" name="Штриховая стрелка вправо 17"/>
          <p:cNvSpPr/>
          <p:nvPr/>
        </p:nvSpPr>
        <p:spPr>
          <a:xfrm flipH="1">
            <a:off x="120751" y="7792508"/>
            <a:ext cx="2639700" cy="806639"/>
          </a:xfrm>
          <a:prstGeom prst="stripedRight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1581909" y="7994061"/>
            <a:ext cx="100700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2000" dirty="0" err="1" smtClean="0">
                <a:solidFill>
                  <a:srgbClr val="595959"/>
                </a:solidFill>
              </a:rPr>
              <a:t>Idiomas</a:t>
            </a:r>
            <a:endParaRPr lang="fr-FR" sz="2000" dirty="0"/>
          </a:p>
        </p:txBody>
      </p:sp>
      <p:grpSp>
        <p:nvGrpSpPr>
          <p:cNvPr id="95" name="Группа 96"/>
          <p:cNvGrpSpPr/>
          <p:nvPr/>
        </p:nvGrpSpPr>
        <p:grpSpPr>
          <a:xfrm rot="687787">
            <a:off x="189152" y="8825681"/>
            <a:ext cx="673620" cy="671484"/>
            <a:chOff x="209550" y="7991475"/>
            <a:chExt cx="673620" cy="671484"/>
          </a:xfrm>
        </p:grpSpPr>
        <p:sp>
          <p:nvSpPr>
            <p:cNvPr id="96" name="Овал 14"/>
            <p:cNvSpPr/>
            <p:nvPr/>
          </p:nvSpPr>
          <p:spPr>
            <a:xfrm>
              <a:off x="209550" y="7991475"/>
              <a:ext cx="670901" cy="670901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Пирог 95"/>
            <p:cNvSpPr/>
            <p:nvPr/>
          </p:nvSpPr>
          <p:spPr>
            <a:xfrm>
              <a:off x="212269" y="7992058"/>
              <a:ext cx="670901" cy="670901"/>
            </a:xfrm>
            <a:prstGeom prst="pi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98" name="Диаграмма 101"/>
          <p:cNvGraphicFramePr/>
          <p:nvPr>
            <p:extLst>
              <p:ext uri="{D42A27DB-BD31-4B8C-83A1-F6EECF244321}">
                <p14:modId xmlns:p14="http://schemas.microsoft.com/office/powerpoint/2010/main" val="279206345"/>
              </p:ext>
            </p:extLst>
          </p:nvPr>
        </p:nvGraphicFramePr>
        <p:xfrm>
          <a:off x="736141" y="8683078"/>
          <a:ext cx="1407893" cy="9608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pSp>
        <p:nvGrpSpPr>
          <p:cNvPr id="99" name="Группа 104"/>
          <p:cNvGrpSpPr/>
          <p:nvPr/>
        </p:nvGrpSpPr>
        <p:grpSpPr>
          <a:xfrm>
            <a:off x="2037996" y="8819828"/>
            <a:ext cx="687315" cy="687315"/>
            <a:chOff x="173383" y="9207630"/>
            <a:chExt cx="687315" cy="687315"/>
          </a:xfrm>
        </p:grpSpPr>
        <p:sp>
          <p:nvSpPr>
            <p:cNvPr id="100" name="Овал 97"/>
            <p:cNvSpPr/>
            <p:nvPr/>
          </p:nvSpPr>
          <p:spPr>
            <a:xfrm>
              <a:off x="173383" y="9207630"/>
              <a:ext cx="687315" cy="687315"/>
            </a:xfrm>
            <a:prstGeom prst="ellipse">
              <a:avLst/>
            </a:prstGeom>
            <a:solidFill>
              <a:srgbClr val="00B050"/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1" name="Равнобедренный треугольник 102"/>
            <p:cNvSpPr/>
            <p:nvPr/>
          </p:nvSpPr>
          <p:spPr>
            <a:xfrm>
              <a:off x="384107" y="9486570"/>
              <a:ext cx="246336" cy="369332"/>
            </a:xfrm>
            <a:prstGeom prst="triangl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Овал 103"/>
            <p:cNvSpPr/>
            <p:nvPr/>
          </p:nvSpPr>
          <p:spPr>
            <a:xfrm>
              <a:off x="384106" y="9832657"/>
              <a:ext cx="246337" cy="61594"/>
            </a:xfrm>
            <a:prstGeom prst="ellipse">
              <a:avLst/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dk1">
                <a:shade val="50000"/>
              </a:schemeClr>
            </a:lnRef>
            <a:fillRef idx="1">
              <a:schemeClr val="dk1"/>
            </a:fillRef>
            <a:effectRef idx="0">
              <a:schemeClr val="dk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3" name="ZoneTexte 102"/>
          <p:cNvSpPr txBox="1"/>
          <p:nvPr/>
        </p:nvSpPr>
        <p:spPr>
          <a:xfrm>
            <a:off x="232623" y="9546041"/>
            <a:ext cx="5597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Inglês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4" name="ZoneTexte 103"/>
          <p:cNvSpPr txBox="1"/>
          <p:nvPr/>
        </p:nvSpPr>
        <p:spPr>
          <a:xfrm>
            <a:off x="1093692" y="9556294"/>
            <a:ext cx="66697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err="1" smtClean="0">
                <a:solidFill>
                  <a:schemeClr val="bg1"/>
                </a:solidFill>
              </a:rPr>
              <a:t>Francês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5" name="ZoneTexte 104"/>
          <p:cNvSpPr txBox="1"/>
          <p:nvPr/>
        </p:nvSpPr>
        <p:spPr>
          <a:xfrm>
            <a:off x="2033042" y="9573767"/>
            <a:ext cx="6721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200" b="1" dirty="0" smtClean="0">
                <a:solidFill>
                  <a:schemeClr val="bg1"/>
                </a:solidFill>
              </a:rPr>
              <a:t>Italiano</a:t>
            </a:r>
            <a:endParaRPr lang="fr-FR" sz="1200" b="1" dirty="0">
              <a:solidFill>
                <a:schemeClr val="bg1"/>
              </a:solidFill>
            </a:endParaRPr>
          </a:p>
        </p:txBody>
      </p:sp>
      <p:sp>
        <p:nvSpPr>
          <p:cNvPr id="106" name="TextBox 118"/>
          <p:cNvSpPr txBox="1"/>
          <p:nvPr/>
        </p:nvSpPr>
        <p:spPr>
          <a:xfrm>
            <a:off x="2891976" y="2058662"/>
            <a:ext cx="2093274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err="1" smtClean="0">
                <a:solidFill>
                  <a:srgbClr val="00B050"/>
                </a:solidFill>
              </a:rPr>
              <a:t>Formaçao</a:t>
            </a:r>
            <a:endParaRPr lang="fr-FR" sz="3500" dirty="0">
              <a:solidFill>
                <a:srgbClr val="00B050"/>
              </a:solidFill>
            </a:endParaRPr>
          </a:p>
        </p:txBody>
      </p:sp>
      <p:sp>
        <p:nvSpPr>
          <p:cNvPr id="108" name="TextBox 105"/>
          <p:cNvSpPr txBox="1"/>
          <p:nvPr/>
        </p:nvSpPr>
        <p:spPr>
          <a:xfrm>
            <a:off x="6471314" y="2832733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0" name="TextBox 115"/>
          <p:cNvSpPr txBox="1"/>
          <p:nvPr/>
        </p:nvSpPr>
        <p:spPr>
          <a:xfrm>
            <a:off x="6471313" y="3433661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2000-2004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12" name="TextBox 120"/>
          <p:cNvSpPr txBox="1"/>
          <p:nvPr/>
        </p:nvSpPr>
        <p:spPr>
          <a:xfrm>
            <a:off x="6464370" y="4018507"/>
            <a:ext cx="95245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2010-2017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grpSp>
        <p:nvGrpSpPr>
          <p:cNvPr id="113" name="Группа 42"/>
          <p:cNvGrpSpPr/>
          <p:nvPr/>
        </p:nvGrpSpPr>
        <p:grpSpPr>
          <a:xfrm>
            <a:off x="4985250" y="2220596"/>
            <a:ext cx="2435764" cy="348345"/>
            <a:chOff x="4307106" y="2047166"/>
            <a:chExt cx="3354340" cy="348345"/>
          </a:xfrm>
        </p:grpSpPr>
        <p:grpSp>
          <p:nvGrpSpPr>
            <p:cNvPr id="114" name="Группа 117"/>
            <p:cNvGrpSpPr/>
            <p:nvPr/>
          </p:nvGrpSpPr>
          <p:grpSpPr>
            <a:xfrm>
              <a:off x="4307106" y="2047166"/>
              <a:ext cx="3348577" cy="348345"/>
              <a:chOff x="5056511" y="2047166"/>
              <a:chExt cx="2584424" cy="348345"/>
            </a:xfrm>
          </p:grpSpPr>
          <p:sp>
            <p:nvSpPr>
              <p:cNvPr id="118" name="Прямоугольник 110"/>
              <p:cNvSpPr/>
              <p:nvPr/>
            </p:nvSpPr>
            <p:spPr>
              <a:xfrm>
                <a:off x="5056511" y="2047168"/>
                <a:ext cx="1539929" cy="348343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9" name="Параллелограмм 111"/>
              <p:cNvSpPr/>
              <p:nvPr/>
            </p:nvSpPr>
            <p:spPr>
              <a:xfrm>
                <a:off x="6165669" y="2047168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Параллелограмм 112"/>
              <p:cNvSpPr/>
              <p:nvPr/>
            </p:nvSpPr>
            <p:spPr>
              <a:xfrm>
                <a:off x="6287286" y="2047167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1" name="Параллелограмм 114"/>
              <p:cNvSpPr/>
              <p:nvPr/>
            </p:nvSpPr>
            <p:spPr>
              <a:xfrm>
                <a:off x="6905594" y="2047166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Параллелограмм 116"/>
              <p:cNvSpPr/>
              <p:nvPr/>
            </p:nvSpPr>
            <p:spPr>
              <a:xfrm>
                <a:off x="7303168" y="2047168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15" name="Прямая соединительная линия 10"/>
            <p:cNvCxnSpPr/>
            <p:nvPr/>
          </p:nvCxnSpPr>
          <p:spPr>
            <a:xfrm flipV="1">
              <a:off x="4307106" y="2221339"/>
              <a:ext cx="235227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6" name="Прямая соединительная линия 121"/>
            <p:cNvCxnSpPr/>
            <p:nvPr/>
          </p:nvCxnSpPr>
          <p:spPr>
            <a:xfrm flipV="1">
              <a:off x="6737955" y="2230785"/>
              <a:ext cx="36000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17" name="Прямая соединительная линия 122"/>
            <p:cNvCxnSpPr/>
            <p:nvPr/>
          </p:nvCxnSpPr>
          <p:spPr>
            <a:xfrm flipV="1">
              <a:off x="7258845" y="2233057"/>
              <a:ext cx="402601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23" name="TextBox 39"/>
          <p:cNvSpPr txBox="1"/>
          <p:nvPr/>
        </p:nvSpPr>
        <p:spPr>
          <a:xfrm>
            <a:off x="3027761" y="2740401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  <a:endParaRPr lang="en-US" sz="1000" b="1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4" name="TextBox 39"/>
          <p:cNvSpPr txBox="1"/>
          <p:nvPr/>
        </p:nvSpPr>
        <p:spPr>
          <a:xfrm>
            <a:off x="3027761" y="3341329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5" name="TextBox 39"/>
          <p:cNvSpPr txBox="1"/>
          <p:nvPr/>
        </p:nvSpPr>
        <p:spPr>
          <a:xfrm>
            <a:off x="3027761" y="3942257"/>
            <a:ext cx="2823486" cy="46166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GRAU – UNIVERSIDADE</a:t>
            </a:r>
          </a:p>
          <a:p>
            <a:r>
              <a:rPr lang="en-US" sz="1000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Lorem 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ipsum dolor sit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amet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,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consectetur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adipiscing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 </a:t>
            </a:r>
            <a:r>
              <a:rPr lang="en-US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elit</a:t>
            </a:r>
            <a:r>
              <a:rPr lang="en-US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. </a:t>
            </a:r>
            <a:r>
              <a:rPr lang="it-IT" sz="1000" dirty="0">
                <a:solidFill>
                  <a:schemeClr val="tx1">
                    <a:lumMod val="75000"/>
                    <a:lumOff val="25000"/>
                  </a:schemeClr>
                </a:solidFill>
                <a:cs typeface="Arial"/>
              </a:rPr>
              <a:t>Morbi tristique sapien nec nulla rutrum imperdiet. </a:t>
            </a:r>
            <a:endParaRPr lang="en-US" sz="1000" dirty="0">
              <a:solidFill>
                <a:schemeClr val="tx1">
                  <a:lumMod val="75000"/>
                  <a:lumOff val="25000"/>
                </a:schemeClr>
              </a:solidFill>
              <a:cs typeface="Arial"/>
            </a:endParaRPr>
          </a:p>
        </p:txBody>
      </p:sp>
      <p:sp>
        <p:nvSpPr>
          <p:cNvPr id="126" name="TextBox 118"/>
          <p:cNvSpPr txBox="1"/>
          <p:nvPr/>
        </p:nvSpPr>
        <p:spPr>
          <a:xfrm>
            <a:off x="2865097" y="4619435"/>
            <a:ext cx="2318259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3500" dirty="0" err="1" smtClean="0">
                <a:solidFill>
                  <a:srgbClr val="00B050"/>
                </a:solidFill>
              </a:rPr>
              <a:t>Experiência</a:t>
            </a:r>
            <a:endParaRPr lang="fr-FR" sz="3500" dirty="0">
              <a:solidFill>
                <a:srgbClr val="00B050"/>
              </a:solidFill>
            </a:endParaRPr>
          </a:p>
        </p:txBody>
      </p:sp>
      <p:grpSp>
        <p:nvGrpSpPr>
          <p:cNvPr id="127" name="Группа 42"/>
          <p:cNvGrpSpPr/>
          <p:nvPr/>
        </p:nvGrpSpPr>
        <p:grpSpPr>
          <a:xfrm>
            <a:off x="5043574" y="4781369"/>
            <a:ext cx="2350562" cy="348345"/>
            <a:chOff x="4307106" y="2047166"/>
            <a:chExt cx="3354340" cy="348345"/>
          </a:xfrm>
        </p:grpSpPr>
        <p:grpSp>
          <p:nvGrpSpPr>
            <p:cNvPr id="128" name="Группа 117"/>
            <p:cNvGrpSpPr/>
            <p:nvPr/>
          </p:nvGrpSpPr>
          <p:grpSpPr>
            <a:xfrm>
              <a:off x="4307106" y="2047166"/>
              <a:ext cx="3348577" cy="348345"/>
              <a:chOff x="5056511" y="2047166"/>
              <a:chExt cx="2584424" cy="348345"/>
            </a:xfrm>
          </p:grpSpPr>
          <p:sp>
            <p:nvSpPr>
              <p:cNvPr id="132" name="Прямоугольник 110"/>
              <p:cNvSpPr/>
              <p:nvPr/>
            </p:nvSpPr>
            <p:spPr>
              <a:xfrm>
                <a:off x="5056511" y="2047168"/>
                <a:ext cx="1539929" cy="348343"/>
              </a:xfrm>
              <a:prstGeom prst="rect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Параллелограмм 111"/>
              <p:cNvSpPr/>
              <p:nvPr/>
            </p:nvSpPr>
            <p:spPr>
              <a:xfrm>
                <a:off x="6165669" y="2047168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4" name="Параллелограмм 112"/>
              <p:cNvSpPr/>
              <p:nvPr/>
            </p:nvSpPr>
            <p:spPr>
              <a:xfrm>
                <a:off x="6287286" y="2047167"/>
                <a:ext cx="618308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Параллелограмм 114"/>
              <p:cNvSpPr/>
              <p:nvPr/>
            </p:nvSpPr>
            <p:spPr>
              <a:xfrm>
                <a:off x="6905594" y="2047166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Параллелограмм 116"/>
              <p:cNvSpPr/>
              <p:nvPr/>
            </p:nvSpPr>
            <p:spPr>
              <a:xfrm>
                <a:off x="7303168" y="2047168"/>
                <a:ext cx="337767" cy="348343"/>
              </a:xfrm>
              <a:prstGeom prst="parallelogram">
                <a:avLst/>
              </a:prstGeom>
              <a:solidFill>
                <a:srgbClr val="595959"/>
              </a:solidFill>
              <a:ln>
                <a:noFill/>
              </a:ln>
            </p:spPr>
            <p:style>
              <a:lnRef idx="2">
                <a:schemeClr val="dk1">
                  <a:shade val="50000"/>
                </a:schemeClr>
              </a:lnRef>
              <a:fillRef idx="1">
                <a:schemeClr val="dk1"/>
              </a:fillRef>
              <a:effectRef idx="0">
                <a:schemeClr val="dk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129" name="Прямая соединительная линия 10"/>
            <p:cNvCxnSpPr/>
            <p:nvPr/>
          </p:nvCxnSpPr>
          <p:spPr>
            <a:xfrm flipV="1">
              <a:off x="4307106" y="2221339"/>
              <a:ext cx="235227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0" name="Прямая соединительная линия 121"/>
            <p:cNvCxnSpPr/>
            <p:nvPr/>
          </p:nvCxnSpPr>
          <p:spPr>
            <a:xfrm flipV="1">
              <a:off x="6737955" y="2230785"/>
              <a:ext cx="360000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31" name="Прямая соединительная линия 122"/>
            <p:cNvCxnSpPr/>
            <p:nvPr/>
          </p:nvCxnSpPr>
          <p:spPr>
            <a:xfrm flipV="1">
              <a:off x="7258845" y="2233057"/>
              <a:ext cx="402601" cy="1"/>
            </a:xfrm>
            <a:prstGeom prst="line">
              <a:avLst/>
            </a:prstGeom>
            <a:ln>
              <a:solidFill>
                <a:srgbClr val="FFC000"/>
              </a:solidFill>
              <a:prstDash val="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37" name="TextBox 9"/>
          <p:cNvSpPr txBox="1"/>
          <p:nvPr/>
        </p:nvSpPr>
        <p:spPr>
          <a:xfrm>
            <a:off x="2993164" y="5565493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 smtClean="0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38" name="TextBox 105"/>
          <p:cNvSpPr txBox="1"/>
          <p:nvPr/>
        </p:nvSpPr>
        <p:spPr>
          <a:xfrm>
            <a:off x="6471313" y="5506776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39" name="TextBox 136"/>
          <p:cNvSpPr txBox="1"/>
          <p:nvPr/>
        </p:nvSpPr>
        <p:spPr>
          <a:xfrm>
            <a:off x="2909813" y="5257716"/>
            <a:ext cx="28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>
                <a:solidFill>
                  <a:srgbClr val="DDE133"/>
                </a:solidFill>
                <a:latin typeface="Aileron Thin" panose="00000300000000000000" pitchFamily="50" charset="0"/>
              </a:rPr>
              <a:t>Cargo </a:t>
            </a:r>
            <a:r>
              <a:rPr lang="en-US" sz="1400" i="1" dirty="0" err="1" smtClean="0">
                <a:solidFill>
                  <a:srgbClr val="DDE133"/>
                </a:solidFill>
                <a:latin typeface="Aileron Thin" panose="00000300000000000000" pitchFamily="50" charset="0"/>
              </a:rPr>
              <a:t>exercido</a:t>
            </a:r>
            <a:r>
              <a:rPr lang="en-US" sz="1400" i="1" dirty="0" smtClean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 smtClean="0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 smtClean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0" name="TextBox 9"/>
          <p:cNvSpPr txBox="1"/>
          <p:nvPr/>
        </p:nvSpPr>
        <p:spPr>
          <a:xfrm>
            <a:off x="2993164" y="6770713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1" name="TextBox 105"/>
          <p:cNvSpPr txBox="1"/>
          <p:nvPr/>
        </p:nvSpPr>
        <p:spPr>
          <a:xfrm>
            <a:off x="6471313" y="6711996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2" name="TextBox 136"/>
          <p:cNvSpPr txBox="1"/>
          <p:nvPr/>
        </p:nvSpPr>
        <p:spPr>
          <a:xfrm>
            <a:off x="2909813" y="6462936"/>
            <a:ext cx="28518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Cargo </a:t>
            </a:r>
            <a:r>
              <a:rPr lang="en-US" sz="1400" i="1" dirty="0" err="1" smtClean="0">
                <a:solidFill>
                  <a:srgbClr val="DDE133"/>
                </a:solidFill>
                <a:latin typeface="Aileron Thin" panose="00000300000000000000" pitchFamily="50" charset="0"/>
              </a:rPr>
              <a:t>exercido</a:t>
            </a:r>
            <a:r>
              <a:rPr lang="en-US" sz="1400" i="1" dirty="0" smtClean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3" name="TextBox 9"/>
          <p:cNvSpPr txBox="1"/>
          <p:nvPr/>
        </p:nvSpPr>
        <p:spPr>
          <a:xfrm>
            <a:off x="2993164" y="8031205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4" name="TextBox 105"/>
          <p:cNvSpPr txBox="1"/>
          <p:nvPr/>
        </p:nvSpPr>
        <p:spPr>
          <a:xfrm>
            <a:off x="6471313" y="7954382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5" name="TextBox 136"/>
          <p:cNvSpPr txBox="1"/>
          <p:nvPr/>
        </p:nvSpPr>
        <p:spPr>
          <a:xfrm>
            <a:off x="2909812" y="7723428"/>
            <a:ext cx="325124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Cargo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exercido</a:t>
            </a:r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  <p:sp>
        <p:nvSpPr>
          <p:cNvPr id="146" name="TextBox 9"/>
          <p:cNvSpPr txBox="1"/>
          <p:nvPr/>
        </p:nvSpPr>
        <p:spPr>
          <a:xfrm>
            <a:off x="2993164" y="9308826"/>
            <a:ext cx="3148521" cy="76944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dirty="0">
                <a:solidFill>
                  <a:srgbClr val="262626"/>
                </a:solidFill>
                <a:cs typeface="Avenir Book"/>
              </a:rPr>
              <a:t>Lorem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dolor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amet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,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consectetur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adipiscing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Morbi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tristique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sapien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rutrum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imperdiet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Nullam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augue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id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velit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maximus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Interdum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et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malesuada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fames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ac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ante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ipsum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primis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in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faucibus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Etiam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bibendum, ante nec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luctus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 </a:t>
            </a:r>
            <a:r>
              <a:rPr lang="fr-FR" sz="1000" dirty="0" err="1">
                <a:solidFill>
                  <a:srgbClr val="262626"/>
                </a:solidFill>
                <a:cs typeface="Avenir Book"/>
              </a:rPr>
              <a:t>posuere</a:t>
            </a:r>
            <a:r>
              <a:rPr lang="fr-FR" sz="1000" dirty="0">
                <a:solidFill>
                  <a:srgbClr val="262626"/>
                </a:solidFill>
                <a:cs typeface="Avenir Book"/>
              </a:rPr>
              <a:t>.</a:t>
            </a:r>
          </a:p>
        </p:txBody>
      </p:sp>
      <p:sp>
        <p:nvSpPr>
          <p:cNvPr id="147" name="TextBox 105"/>
          <p:cNvSpPr txBox="1"/>
          <p:nvPr/>
        </p:nvSpPr>
        <p:spPr>
          <a:xfrm>
            <a:off x="6471313" y="9222950"/>
            <a:ext cx="94551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rgbClr val="DDE133"/>
                </a:solidFill>
              </a:rPr>
              <a:t>1990-2014</a:t>
            </a:r>
            <a:endParaRPr lang="en-US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148" name="TextBox 136"/>
          <p:cNvSpPr txBox="1"/>
          <p:nvPr/>
        </p:nvSpPr>
        <p:spPr>
          <a:xfrm>
            <a:off x="2909813" y="9001049"/>
            <a:ext cx="3217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Cargo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exercido</a:t>
            </a:r>
            <a:r>
              <a:rPr lang="en-US" sz="1400" i="1" dirty="0">
                <a:solidFill>
                  <a:srgbClr val="DDE133"/>
                </a:solidFill>
                <a:latin typeface="Aileron Thin" panose="00000300000000000000" pitchFamily="50" charset="0"/>
              </a:rPr>
              <a:t> / </a:t>
            </a:r>
            <a:r>
              <a:rPr lang="en-US" sz="1400" i="1" dirty="0" err="1">
                <a:solidFill>
                  <a:srgbClr val="DDE133"/>
                </a:solidFill>
                <a:latin typeface="Aileron Thin" panose="00000300000000000000" pitchFamily="50" charset="0"/>
              </a:rPr>
              <a:t>Empresa</a:t>
            </a:r>
            <a:endParaRPr lang="en-US" sz="1400" i="1" dirty="0">
              <a:solidFill>
                <a:srgbClr val="DDE133"/>
              </a:solidFill>
              <a:latin typeface="Aileron Thin" panose="00000300000000000000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3663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70</TotalTime>
  <Words>331</Words>
  <Application>Microsoft Office PowerPoint</Application>
  <PresentationFormat>Personalizado</PresentationFormat>
  <Paragraphs>43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Aileron Thin</vt:lpstr>
      <vt:lpstr>Arial</vt:lpstr>
      <vt:lpstr>Avenir Book</vt:lpstr>
      <vt:lpstr>Calibri</vt:lpstr>
      <vt:lpstr>Calibri Light</vt:lpstr>
      <vt:lpstr>Times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17</cp:revision>
  <dcterms:created xsi:type="dcterms:W3CDTF">2017-10-27T15:03:16Z</dcterms:created>
  <dcterms:modified xsi:type="dcterms:W3CDTF">2019-01-18T15:10:19Z</dcterms:modified>
</cp:coreProperties>
</file>