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7A2"/>
    <a:srgbClr val="EFDAD4"/>
    <a:srgbClr val="FFB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/>
    <p:restoredTop sz="94661"/>
  </p:normalViewPr>
  <p:slideViewPr>
    <p:cSldViewPr snapToGrid="0" snapToObjects="1">
      <p:cViewPr>
        <p:scale>
          <a:sx n="84" d="100"/>
          <a:sy n="84" d="100"/>
        </p:scale>
        <p:origin x="1416" y="-2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7F6B-B1A0-5D47-BB13-9B8E702AB92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83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473693"/>
          </a:xfrm>
          <a:prstGeom prst="rect">
            <a:avLst/>
          </a:prstGeom>
          <a:solidFill>
            <a:srgbClr val="EFA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100411" y="275181"/>
            <a:ext cx="3212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Jérôme PANTALONO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006353" y="818990"/>
            <a:ext cx="5553322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817526" y="780893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i="1" dirty="0" err="1">
                <a:solidFill>
                  <a:schemeClr val="bg1"/>
                </a:solidFill>
              </a:rPr>
              <a:t>Titulo</a:t>
            </a:r>
            <a:r>
              <a:rPr lang="fr-FR" sz="1600" b="1" i="1" dirty="0">
                <a:solidFill>
                  <a:schemeClr val="bg1"/>
                </a:solidFill>
              </a:rPr>
              <a:t> do </a:t>
            </a:r>
            <a:r>
              <a:rPr lang="fr-FR" sz="1600" b="1" i="1" dirty="0" err="1" smtClean="0">
                <a:solidFill>
                  <a:schemeClr val="bg1"/>
                </a:solidFill>
              </a:rPr>
              <a:t>trabalho</a:t>
            </a:r>
            <a:endParaRPr lang="fr-FR" sz="1600" b="1" i="1" dirty="0">
              <a:solidFill>
                <a:schemeClr val="bg1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2752078" y="275181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615344" y="282950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52078" y="275181"/>
            <a:ext cx="38529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1473693"/>
            <a:ext cx="2752078" cy="9218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8"/>
          <a:stretch/>
        </p:blipFill>
        <p:spPr>
          <a:xfrm>
            <a:off x="502452" y="150919"/>
            <a:ext cx="1640567" cy="164237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8" name="TextBox 26"/>
          <p:cNvSpPr txBox="1"/>
          <p:nvPr/>
        </p:nvSpPr>
        <p:spPr>
          <a:xfrm>
            <a:off x="240737" y="2438955"/>
            <a:ext cx="224501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 smtClean="0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87332" y="1934693"/>
            <a:ext cx="120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objetivo</a:t>
            </a:r>
            <a:endParaRPr lang="fr-FR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88069" y="3953532"/>
            <a:ext cx="1137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contato</a:t>
            </a:r>
            <a:endParaRPr lang="fr-FR" sz="2400" dirty="0"/>
          </a:p>
        </p:txBody>
      </p:sp>
      <p:pic>
        <p:nvPicPr>
          <p:cNvPr id="21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4246" y="4509011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623" y="4991967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4" y="5467237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770957" y="4449782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000 111 333</a:t>
            </a:r>
          </a:p>
          <a:p>
            <a:r>
              <a:rPr lang="fr-FR" sz="1000" dirty="0" smtClean="0"/>
              <a:t>000 222 444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70957" y="541036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12 Street Name</a:t>
            </a:r>
          </a:p>
          <a:p>
            <a:r>
              <a:rPr lang="fr-FR" sz="1000" dirty="0" smtClean="0"/>
              <a:t>Lisboa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70957" y="5038651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name@mail.com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81031" y="6001609"/>
            <a:ext cx="180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/>
              <a:t>q</a:t>
            </a:r>
            <a:r>
              <a:rPr lang="fr-FR" sz="2400" dirty="0" err="1" smtClean="0"/>
              <a:t>ualificações</a:t>
            </a:r>
            <a:endParaRPr lang="fr-FR" sz="2400" dirty="0"/>
          </a:p>
        </p:txBody>
      </p:sp>
      <p:sp>
        <p:nvSpPr>
          <p:cNvPr id="28" name="Rectangle 27"/>
          <p:cNvSpPr/>
          <p:nvPr/>
        </p:nvSpPr>
        <p:spPr>
          <a:xfrm>
            <a:off x="354246" y="664618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9" name="Rectangle 28"/>
          <p:cNvSpPr/>
          <p:nvPr/>
        </p:nvSpPr>
        <p:spPr>
          <a:xfrm>
            <a:off x="354246" y="6972463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0" name="Rectangle 29"/>
          <p:cNvSpPr/>
          <p:nvPr/>
        </p:nvSpPr>
        <p:spPr>
          <a:xfrm>
            <a:off x="354246" y="7303886"/>
            <a:ext cx="558228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1" name="Rectangle 30"/>
          <p:cNvSpPr/>
          <p:nvPr/>
        </p:nvSpPr>
        <p:spPr>
          <a:xfrm>
            <a:off x="353385" y="7626131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2" name="Rectangle 31"/>
          <p:cNvSpPr/>
          <p:nvPr/>
        </p:nvSpPr>
        <p:spPr>
          <a:xfrm>
            <a:off x="353384" y="795864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3" name="Rectangle 32"/>
          <p:cNvSpPr/>
          <p:nvPr/>
        </p:nvSpPr>
        <p:spPr>
          <a:xfrm>
            <a:off x="353384" y="8302382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4" name="ZoneTexte 33"/>
          <p:cNvSpPr txBox="1"/>
          <p:nvPr/>
        </p:nvSpPr>
        <p:spPr>
          <a:xfrm>
            <a:off x="1429177" y="6969891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35" name="ZoneTexte 34"/>
          <p:cNvSpPr txBox="1"/>
          <p:nvPr/>
        </p:nvSpPr>
        <p:spPr>
          <a:xfrm>
            <a:off x="1889743" y="6651163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024768" y="7301382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425667" y="7620814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889399" y="7941610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Fotografia</a:t>
            </a:r>
            <a:endParaRPr lang="fr-FR" sz="900" dirty="0"/>
          </a:p>
        </p:txBody>
      </p:sp>
      <p:sp>
        <p:nvSpPr>
          <p:cNvPr id="39" name="ZoneTexte 38"/>
          <p:cNvSpPr txBox="1"/>
          <p:nvPr/>
        </p:nvSpPr>
        <p:spPr>
          <a:xfrm>
            <a:off x="945769" y="8298351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sp>
        <p:nvSpPr>
          <p:cNvPr id="40" name="ZoneTexte 39"/>
          <p:cNvSpPr txBox="1"/>
          <p:nvPr/>
        </p:nvSpPr>
        <p:spPr>
          <a:xfrm>
            <a:off x="282827" y="8791044"/>
            <a:ext cx="176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redes</a:t>
            </a:r>
            <a:r>
              <a:rPr lang="fr-FR" sz="2400" dirty="0" smtClean="0"/>
              <a:t> </a:t>
            </a:r>
            <a:r>
              <a:rPr lang="fr-FR" sz="2400" dirty="0" err="1" smtClean="0"/>
              <a:t>sociais</a:t>
            </a:r>
            <a:endParaRPr lang="fr-FR" sz="2400" dirty="0"/>
          </a:p>
        </p:txBody>
      </p:sp>
      <p:pic>
        <p:nvPicPr>
          <p:cNvPr id="44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15" y="999324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33966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67341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733877" y="934702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Facebook.com/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724033" y="10040407"/>
            <a:ext cx="12218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Linkedin.com/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733877" y="9717696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Instagram.com/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50" name="object 40"/>
          <p:cNvSpPr txBox="1"/>
          <p:nvPr/>
        </p:nvSpPr>
        <p:spPr>
          <a:xfrm>
            <a:off x="4178646" y="2280293"/>
            <a:ext cx="3076466" cy="446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CARGO EXERCIDO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CARGO EXERCIDO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CARGO EXERCIDO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CARGO EXERCIDO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100479" y="224166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Empresa</a:t>
            </a:r>
            <a:endParaRPr lang="fr-FR" sz="10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3100478" y="3329088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3093329" y="439068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54" name="Triangle 53"/>
          <p:cNvSpPr/>
          <p:nvPr/>
        </p:nvSpPr>
        <p:spPr>
          <a:xfrm rot="5400000">
            <a:off x="2825205" y="231036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54"/>
          <p:cNvSpPr/>
          <p:nvPr/>
        </p:nvSpPr>
        <p:spPr>
          <a:xfrm rot="5400000">
            <a:off x="2823251" y="340588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55"/>
          <p:cNvSpPr/>
          <p:nvPr/>
        </p:nvSpPr>
        <p:spPr>
          <a:xfrm rot="5400000">
            <a:off x="2816103" y="4471788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752078" y="1749226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193774" y="1711129"/>
            <a:ext cx="2149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experiência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profissional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57603" y="6646188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622521" y="6594654"/>
            <a:ext cx="976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>
                <a:solidFill>
                  <a:schemeClr val="bg1"/>
                </a:solidFill>
              </a:rPr>
              <a:t>f</a:t>
            </a:r>
            <a:r>
              <a:rPr lang="fr-FR" sz="1600" dirty="0" err="1" smtClean="0">
                <a:solidFill>
                  <a:schemeClr val="bg1"/>
                </a:solidFill>
              </a:rPr>
              <a:t>ormação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093329" y="7184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Universidade</a:t>
            </a:r>
            <a:endParaRPr lang="fr-FR" sz="1000" b="1" dirty="0"/>
          </a:p>
        </p:txBody>
      </p:sp>
      <p:sp>
        <p:nvSpPr>
          <p:cNvPr id="63" name="Triangle 62"/>
          <p:cNvSpPr/>
          <p:nvPr/>
        </p:nvSpPr>
        <p:spPr>
          <a:xfrm rot="5400000">
            <a:off x="2818055" y="72527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4077097" y="7184082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GRAU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080110" y="7836037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Universidade</a:t>
            </a:r>
            <a:endParaRPr lang="fr-FR" sz="1000" b="1" dirty="0"/>
          </a:p>
        </p:txBody>
      </p:sp>
      <p:sp>
        <p:nvSpPr>
          <p:cNvPr id="66" name="Triangle 65"/>
          <p:cNvSpPr/>
          <p:nvPr/>
        </p:nvSpPr>
        <p:spPr>
          <a:xfrm rot="5400000">
            <a:off x="2804836" y="790474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063878" y="783603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093329" y="848771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Universidade</a:t>
            </a:r>
            <a:endParaRPr lang="fr-FR" sz="1000" b="1" dirty="0"/>
          </a:p>
        </p:txBody>
      </p:sp>
      <p:sp>
        <p:nvSpPr>
          <p:cNvPr id="69" name="Triangle 68"/>
          <p:cNvSpPr/>
          <p:nvPr/>
        </p:nvSpPr>
        <p:spPr>
          <a:xfrm rot="5400000">
            <a:off x="2818055" y="8556419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077097" y="8487716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080110" y="544288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72" name="Triangle 71"/>
          <p:cNvSpPr/>
          <p:nvPr/>
        </p:nvSpPr>
        <p:spPr>
          <a:xfrm rot="5400000">
            <a:off x="2802884" y="55239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2752077" y="9427740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4498613" y="9348364"/>
            <a:ext cx="918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idiomas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49814" y="9901883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6" name="Rectangle 75"/>
          <p:cNvSpPr/>
          <p:nvPr/>
        </p:nvSpPr>
        <p:spPr>
          <a:xfrm>
            <a:off x="2949814" y="10228158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7" name="ZoneTexte 76"/>
          <p:cNvSpPr txBox="1"/>
          <p:nvPr/>
        </p:nvSpPr>
        <p:spPr>
          <a:xfrm>
            <a:off x="4024745" y="10225586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Francês</a:t>
            </a:r>
            <a:endParaRPr lang="fr-FR" sz="9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85311" y="9906858"/>
            <a:ext cx="4587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Inglês</a:t>
            </a:r>
            <a:endParaRPr lang="fr-FR" sz="900" dirty="0"/>
          </a:p>
        </p:txBody>
      </p:sp>
      <p:sp>
        <p:nvSpPr>
          <p:cNvPr id="79" name="Rectangle 78"/>
          <p:cNvSpPr/>
          <p:nvPr/>
        </p:nvSpPr>
        <p:spPr>
          <a:xfrm>
            <a:off x="5362675" y="9902307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0" name="Rectangle 79"/>
          <p:cNvSpPr/>
          <p:nvPr/>
        </p:nvSpPr>
        <p:spPr>
          <a:xfrm>
            <a:off x="5362675" y="10246041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1" name="ZoneTexte 80"/>
          <p:cNvSpPr txBox="1"/>
          <p:nvPr/>
        </p:nvSpPr>
        <p:spPr>
          <a:xfrm>
            <a:off x="6898690" y="9885269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Italiano</a:t>
            </a:r>
            <a:endParaRPr lang="fr-FR" sz="9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955060" y="1024201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Espanhol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988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354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2017-10-27T13:33:46Z</dcterms:created>
  <dcterms:modified xsi:type="dcterms:W3CDTF">2019-01-23T19:54:07Z</dcterms:modified>
</cp:coreProperties>
</file>