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9023"/>
    <a:srgbClr val="082741"/>
    <a:srgbClr val="0D74A7"/>
    <a:srgbClr val="F1F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/>
    <p:restoredTop sz="94661"/>
  </p:normalViewPr>
  <p:slideViewPr>
    <p:cSldViewPr snapToGrid="0" snapToObjects="1">
      <p:cViewPr>
        <p:scale>
          <a:sx n="82" d="100"/>
          <a:sy n="82" d="100"/>
        </p:scale>
        <p:origin x="1458" y="-2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AFA6-510A-2E45-9787-CCDF86F8308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AFA6-510A-2E45-9787-CCDF86F8308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AFA6-510A-2E45-9787-CCDF86F8308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AFA6-510A-2E45-9787-CCDF86F8308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AFA6-510A-2E45-9787-CCDF86F8308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AFA6-510A-2E45-9787-CCDF86F8308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AFA6-510A-2E45-9787-CCDF86F8308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AFA6-510A-2E45-9787-CCDF86F8308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AFA6-510A-2E45-9787-CCDF86F8308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AFA6-510A-2E45-9787-CCDF86F8308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AFA6-510A-2E45-9787-CCDF86F8308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0AFA6-510A-2E45-9787-CCDF86F8308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956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563402" y="1563400"/>
            <a:ext cx="10691816" cy="756501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80767" y="414779"/>
            <a:ext cx="6645897" cy="16400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173" b="23631"/>
          <a:stretch/>
        </p:blipFill>
        <p:spPr>
          <a:xfrm>
            <a:off x="3063749" y="74172"/>
            <a:ext cx="1701463" cy="1712567"/>
          </a:xfrm>
          <a:prstGeom prst="ellipse">
            <a:avLst/>
          </a:prstGeom>
        </p:spPr>
      </p:pic>
      <p:sp>
        <p:nvSpPr>
          <p:cNvPr id="8" name="TextBox 5"/>
          <p:cNvSpPr txBox="1"/>
          <p:nvPr/>
        </p:nvSpPr>
        <p:spPr>
          <a:xfrm>
            <a:off x="616885" y="860936"/>
            <a:ext cx="244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 </a:t>
            </a:r>
          </a:p>
        </p:txBody>
      </p:sp>
      <p:sp>
        <p:nvSpPr>
          <p:cNvPr id="9" name="TextBox 17"/>
          <p:cNvSpPr txBox="1"/>
          <p:nvPr/>
        </p:nvSpPr>
        <p:spPr>
          <a:xfrm>
            <a:off x="5042843" y="904024"/>
            <a:ext cx="19588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fr-FR" sz="1000" dirty="0" smtClean="0">
                <a:ea typeface="Times New Roman" charset="0"/>
                <a:cs typeface="Times New Roman" charset="0"/>
              </a:rPr>
              <a:t>TELFONE: 000 111 333</a:t>
            </a:r>
          </a:p>
          <a:p>
            <a:pPr marL="171450" indent="-171450">
              <a:buFontTx/>
              <a:buChar char="-"/>
            </a:pPr>
            <a:r>
              <a:rPr lang="fr-FR" sz="1000" dirty="0" smtClean="0">
                <a:ea typeface="Times New Roman" charset="0"/>
                <a:cs typeface="Times New Roman" charset="0"/>
              </a:rPr>
              <a:t>CELULAR: 000 222 444</a:t>
            </a:r>
            <a:endParaRPr lang="fr-FR" sz="1000" dirty="0">
              <a:ea typeface="Times New Roman" charset="0"/>
              <a:cs typeface="Times New Roman" charset="0"/>
            </a:endParaRPr>
          </a:p>
          <a:p>
            <a:pPr marL="171450" indent="-171450">
              <a:buFontTx/>
              <a:buChar char="-"/>
            </a:pPr>
            <a:r>
              <a:rPr lang="fr-FR" sz="1000" dirty="0" smtClean="0">
                <a:ea typeface="Times New Roman" charset="0"/>
                <a:cs typeface="Times New Roman" charset="0"/>
              </a:rPr>
              <a:t>EMAIL: name@mail.com</a:t>
            </a:r>
            <a:endParaRPr lang="fr-FR" sz="1000" dirty="0">
              <a:ea typeface="Times New Roman" charset="0"/>
              <a:cs typeface="Times New Roman" charset="0"/>
            </a:endParaRPr>
          </a:p>
          <a:p>
            <a:pPr marL="171450" indent="-171450">
              <a:buFontTx/>
              <a:buChar char="-"/>
            </a:pPr>
            <a:r>
              <a:rPr lang="fr-FR" sz="1000" dirty="0" smtClean="0">
                <a:ea typeface="Times New Roman" charset="0"/>
                <a:cs typeface="Times New Roman" charset="0"/>
              </a:rPr>
              <a:t>ENDEREÇO: 12 Street Name</a:t>
            </a:r>
            <a:r>
              <a:rPr lang="fr-FR" sz="1000" dirty="0">
                <a:ea typeface="Times New Roman" charset="0"/>
                <a:cs typeface="Times New Roman" charset="0"/>
              </a:rPr>
              <a:t> </a:t>
            </a:r>
            <a:r>
              <a:rPr lang="fr-FR" sz="1000" dirty="0" smtClean="0">
                <a:ea typeface="Times New Roman" charset="0"/>
                <a:cs typeface="Times New Roman" charset="0"/>
              </a:rPr>
              <a:t>Lisboa</a:t>
            </a:r>
          </a:p>
        </p:txBody>
      </p:sp>
      <p:sp>
        <p:nvSpPr>
          <p:cNvPr id="10" name="TextBox 13"/>
          <p:cNvSpPr txBox="1"/>
          <p:nvPr/>
        </p:nvSpPr>
        <p:spPr>
          <a:xfrm>
            <a:off x="5404471" y="539106"/>
            <a:ext cx="14505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ea typeface="Times New Roman" charset="0"/>
                <a:cs typeface="Times New Roman" charset="0"/>
              </a:rPr>
              <a:t>CONTATO</a:t>
            </a:r>
            <a:endParaRPr lang="en-GB" sz="1400" b="1" dirty="0">
              <a:ea typeface="Times New Roman" charset="0"/>
              <a:cs typeface="Times New Roman" charset="0"/>
            </a:endParaRPr>
          </a:p>
        </p:txBody>
      </p:sp>
      <p:sp>
        <p:nvSpPr>
          <p:cNvPr id="12" name="TextBox 13"/>
          <p:cNvSpPr txBox="1"/>
          <p:nvPr/>
        </p:nvSpPr>
        <p:spPr>
          <a:xfrm>
            <a:off x="992134" y="553159"/>
            <a:ext cx="14505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ea typeface="Times New Roman" charset="0"/>
                <a:cs typeface="Times New Roman" charset="0"/>
              </a:rPr>
              <a:t>OBJETIVO</a:t>
            </a:r>
            <a:endParaRPr lang="en-GB" sz="1400" b="1" dirty="0">
              <a:ea typeface="Times New Roman" charset="0"/>
              <a:cs typeface="Times New Roman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0767" y="2106746"/>
            <a:ext cx="6645897" cy="43201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14" name="ZoneTexte 13"/>
          <p:cNvSpPr txBox="1"/>
          <p:nvPr/>
        </p:nvSpPr>
        <p:spPr>
          <a:xfrm>
            <a:off x="616885" y="2144675"/>
            <a:ext cx="6384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Virginie CHAMULEAU / </a:t>
            </a: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Titulo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 </a:t>
            </a:r>
            <a:r>
              <a:rPr lang="fr-FR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trabalho</a:t>
            </a:r>
            <a:endParaRPr lang="fr-F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0767" y="2586121"/>
            <a:ext cx="3714161" cy="53229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16" name="TextBox 12"/>
          <p:cNvSpPr txBox="1"/>
          <p:nvPr/>
        </p:nvSpPr>
        <p:spPr>
          <a:xfrm>
            <a:off x="616885" y="3240279"/>
            <a:ext cx="3345090" cy="4670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Cargo </a:t>
            </a:r>
            <a:r>
              <a:rPr lang="en-GB" sz="1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exercido</a:t>
            </a:r>
            <a:endParaRPr lang="en-GB" sz="1000" b="1" dirty="0">
              <a:solidFill>
                <a:schemeClr val="tx1">
                  <a:lumMod val="85000"/>
                  <a:lumOff val="15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Cargo </a:t>
            </a:r>
            <a:r>
              <a:rPr lang="en-GB" sz="1000" b="1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exercido</a:t>
            </a:r>
            <a:endParaRPr lang="en-GB" sz="1000" b="1" dirty="0">
              <a:solidFill>
                <a:schemeClr val="tx1">
                  <a:lumMod val="85000"/>
                  <a:lumOff val="15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fr-FR" sz="1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en-GB" sz="1000" dirty="0" smtClean="0">
              <a:solidFill>
                <a:schemeClr val="tx1">
                  <a:lumMod val="85000"/>
                  <a:lumOff val="15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Cargo </a:t>
            </a:r>
            <a:r>
              <a:rPr lang="en-GB" sz="1000" b="1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exercido</a:t>
            </a:r>
            <a:endParaRPr lang="en-GB" sz="1000" b="1" dirty="0">
              <a:solidFill>
                <a:schemeClr val="tx1">
                  <a:lumMod val="85000"/>
                  <a:lumOff val="15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fr-FR" sz="1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Cargo </a:t>
            </a:r>
            <a:r>
              <a:rPr lang="en-GB" sz="1000" b="1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exercido</a:t>
            </a:r>
            <a:endParaRPr lang="en-GB" sz="1000" b="1" dirty="0">
              <a:solidFill>
                <a:schemeClr val="tx1">
                  <a:lumMod val="85000"/>
                  <a:lumOff val="15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fr-FR" sz="1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</p:txBody>
      </p:sp>
      <p:sp>
        <p:nvSpPr>
          <p:cNvPr id="17" name="TextBox 13"/>
          <p:cNvSpPr txBox="1"/>
          <p:nvPr/>
        </p:nvSpPr>
        <p:spPr>
          <a:xfrm>
            <a:off x="616884" y="2785973"/>
            <a:ext cx="350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ea typeface="Times New Roman" charset="0"/>
                <a:cs typeface="Times New Roman" charset="0"/>
              </a:rPr>
              <a:t>EXPERIÊNCIA PROFISSIONAL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260521" y="2586121"/>
            <a:ext cx="2866143" cy="2136708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37" name="Rectangle 36"/>
          <p:cNvSpPr/>
          <p:nvPr/>
        </p:nvSpPr>
        <p:spPr>
          <a:xfrm>
            <a:off x="4534909" y="3424553"/>
            <a:ext cx="353539" cy="112488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4909958" y="3551555"/>
            <a:ext cx="353539" cy="99787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5280590" y="3315693"/>
            <a:ext cx="353539" cy="123374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5789094" y="3597352"/>
            <a:ext cx="110638" cy="1088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5789094" y="3858611"/>
            <a:ext cx="110638" cy="10885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5789308" y="4119870"/>
            <a:ext cx="110638" cy="10885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5989907" y="3504209"/>
            <a:ext cx="5854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/>
              <a:t>Criativo</a:t>
            </a:r>
            <a:endParaRPr lang="fr-FR" sz="1000" dirty="0"/>
          </a:p>
        </p:txBody>
      </p:sp>
      <p:sp>
        <p:nvSpPr>
          <p:cNvPr id="44" name="ZoneTexte 43"/>
          <p:cNvSpPr txBox="1"/>
          <p:nvPr/>
        </p:nvSpPr>
        <p:spPr>
          <a:xfrm>
            <a:off x="5989907" y="3763329"/>
            <a:ext cx="8851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/>
              <a:t>Comunicaçao</a:t>
            </a:r>
            <a:endParaRPr lang="fr-FR" sz="1000" dirty="0"/>
          </a:p>
        </p:txBody>
      </p:sp>
      <p:sp>
        <p:nvSpPr>
          <p:cNvPr id="45" name="ZoneTexte 44"/>
          <p:cNvSpPr txBox="1"/>
          <p:nvPr/>
        </p:nvSpPr>
        <p:spPr>
          <a:xfrm>
            <a:off x="5984372" y="4023134"/>
            <a:ext cx="4491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/>
              <a:t>Sério</a:t>
            </a:r>
            <a:endParaRPr lang="fr-FR" sz="1000" dirty="0"/>
          </a:p>
        </p:txBody>
      </p:sp>
      <p:sp>
        <p:nvSpPr>
          <p:cNvPr id="46" name="TextBox 13"/>
          <p:cNvSpPr txBox="1"/>
          <p:nvPr/>
        </p:nvSpPr>
        <p:spPr>
          <a:xfrm>
            <a:off x="4408030" y="2797019"/>
            <a:ext cx="25936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ea typeface="Times New Roman" charset="0"/>
                <a:cs typeface="Times New Roman" charset="0"/>
              </a:rPr>
              <a:t>PERSONALIDADE</a:t>
            </a:r>
            <a:endParaRPr lang="en-GB" sz="1400" b="1" dirty="0">
              <a:ea typeface="Times New Roman" charset="0"/>
              <a:cs typeface="Times New Roman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260521" y="4779970"/>
            <a:ext cx="2866143" cy="21367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48" name="TextBox 122"/>
          <p:cNvSpPr txBox="1"/>
          <p:nvPr/>
        </p:nvSpPr>
        <p:spPr>
          <a:xfrm>
            <a:off x="4640688" y="5455603"/>
            <a:ext cx="2001211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Inglês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49" name="TextBox 125"/>
          <p:cNvSpPr txBox="1"/>
          <p:nvPr/>
        </p:nvSpPr>
        <p:spPr>
          <a:xfrm>
            <a:off x="4640688" y="5879705"/>
            <a:ext cx="1956522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Francês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0" name="TextBox 128"/>
          <p:cNvSpPr txBox="1"/>
          <p:nvPr/>
        </p:nvSpPr>
        <p:spPr>
          <a:xfrm>
            <a:off x="4640688" y="6294172"/>
            <a:ext cx="2042462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Italiano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1" name="Oval 97"/>
          <p:cNvSpPr/>
          <p:nvPr/>
        </p:nvSpPr>
        <p:spPr>
          <a:xfrm>
            <a:off x="4640561" y="5688300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2" name="Oval 97"/>
          <p:cNvSpPr/>
          <p:nvPr/>
        </p:nvSpPr>
        <p:spPr>
          <a:xfrm>
            <a:off x="4791090" y="5688300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3" name="Oval 97"/>
          <p:cNvSpPr/>
          <p:nvPr/>
        </p:nvSpPr>
        <p:spPr>
          <a:xfrm>
            <a:off x="4941619" y="568745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4" name="Oval 97"/>
          <p:cNvSpPr/>
          <p:nvPr/>
        </p:nvSpPr>
        <p:spPr>
          <a:xfrm>
            <a:off x="5092148" y="5688300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5" name="Oval 97"/>
          <p:cNvSpPr/>
          <p:nvPr/>
        </p:nvSpPr>
        <p:spPr>
          <a:xfrm>
            <a:off x="5242677" y="5688300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6" name="Oval 97"/>
          <p:cNvSpPr/>
          <p:nvPr/>
        </p:nvSpPr>
        <p:spPr>
          <a:xfrm>
            <a:off x="5393206" y="5687455"/>
            <a:ext cx="90048" cy="90047"/>
          </a:xfrm>
          <a:prstGeom prst="ellipse">
            <a:avLst/>
          </a:prstGeom>
          <a:solidFill>
            <a:srgbClr val="E69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7" name="Oval 97"/>
          <p:cNvSpPr/>
          <p:nvPr/>
        </p:nvSpPr>
        <p:spPr>
          <a:xfrm>
            <a:off x="5543735" y="5688300"/>
            <a:ext cx="90048" cy="90047"/>
          </a:xfrm>
          <a:prstGeom prst="ellipse">
            <a:avLst/>
          </a:prstGeom>
          <a:solidFill>
            <a:srgbClr val="E69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8" name="Oval 97"/>
          <p:cNvSpPr/>
          <p:nvPr/>
        </p:nvSpPr>
        <p:spPr>
          <a:xfrm>
            <a:off x="5694264" y="5688300"/>
            <a:ext cx="90048" cy="90047"/>
          </a:xfrm>
          <a:prstGeom prst="ellipse">
            <a:avLst/>
          </a:prstGeom>
          <a:solidFill>
            <a:srgbClr val="E69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9" name="Oval 97"/>
          <p:cNvSpPr/>
          <p:nvPr/>
        </p:nvSpPr>
        <p:spPr>
          <a:xfrm>
            <a:off x="5844793" y="5687455"/>
            <a:ext cx="90048" cy="90047"/>
          </a:xfrm>
          <a:prstGeom prst="ellipse">
            <a:avLst/>
          </a:prstGeom>
          <a:solidFill>
            <a:srgbClr val="E69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0" name="Oval 97"/>
          <p:cNvSpPr/>
          <p:nvPr/>
        </p:nvSpPr>
        <p:spPr>
          <a:xfrm>
            <a:off x="5995322" y="5687454"/>
            <a:ext cx="90048" cy="90047"/>
          </a:xfrm>
          <a:prstGeom prst="ellipse">
            <a:avLst/>
          </a:prstGeom>
          <a:solidFill>
            <a:srgbClr val="E69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1" name="Oval 97"/>
          <p:cNvSpPr/>
          <p:nvPr/>
        </p:nvSpPr>
        <p:spPr>
          <a:xfrm>
            <a:off x="4640561" y="612537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2" name="Oval 97"/>
          <p:cNvSpPr/>
          <p:nvPr/>
        </p:nvSpPr>
        <p:spPr>
          <a:xfrm>
            <a:off x="4791090" y="612537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3" name="Oval 97"/>
          <p:cNvSpPr/>
          <p:nvPr/>
        </p:nvSpPr>
        <p:spPr>
          <a:xfrm>
            <a:off x="4941619" y="612452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4" name="Oval 97"/>
          <p:cNvSpPr/>
          <p:nvPr/>
        </p:nvSpPr>
        <p:spPr>
          <a:xfrm>
            <a:off x="5092148" y="612537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5" name="Oval 97"/>
          <p:cNvSpPr/>
          <p:nvPr/>
        </p:nvSpPr>
        <p:spPr>
          <a:xfrm>
            <a:off x="5242677" y="612537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6" name="Oval 97"/>
          <p:cNvSpPr/>
          <p:nvPr/>
        </p:nvSpPr>
        <p:spPr>
          <a:xfrm>
            <a:off x="5393206" y="612452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7" name="Oval 97"/>
          <p:cNvSpPr/>
          <p:nvPr/>
        </p:nvSpPr>
        <p:spPr>
          <a:xfrm>
            <a:off x="5543735" y="612537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8" name="Oval 97"/>
          <p:cNvSpPr/>
          <p:nvPr/>
        </p:nvSpPr>
        <p:spPr>
          <a:xfrm>
            <a:off x="5694264" y="612537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9" name="Oval 97"/>
          <p:cNvSpPr/>
          <p:nvPr/>
        </p:nvSpPr>
        <p:spPr>
          <a:xfrm>
            <a:off x="5844793" y="6124528"/>
            <a:ext cx="90048" cy="90047"/>
          </a:xfrm>
          <a:prstGeom prst="ellipse">
            <a:avLst/>
          </a:prstGeom>
          <a:solidFill>
            <a:srgbClr val="E69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0" name="Oval 97"/>
          <p:cNvSpPr/>
          <p:nvPr/>
        </p:nvSpPr>
        <p:spPr>
          <a:xfrm>
            <a:off x="5995322" y="6124527"/>
            <a:ext cx="90048" cy="90047"/>
          </a:xfrm>
          <a:prstGeom prst="ellipse">
            <a:avLst/>
          </a:prstGeom>
          <a:solidFill>
            <a:srgbClr val="E69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1" name="Oval 97"/>
          <p:cNvSpPr/>
          <p:nvPr/>
        </p:nvSpPr>
        <p:spPr>
          <a:xfrm>
            <a:off x="4648071" y="6544937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2" name="Oval 97"/>
          <p:cNvSpPr/>
          <p:nvPr/>
        </p:nvSpPr>
        <p:spPr>
          <a:xfrm>
            <a:off x="4798600" y="6544937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3" name="Oval 97"/>
          <p:cNvSpPr/>
          <p:nvPr/>
        </p:nvSpPr>
        <p:spPr>
          <a:xfrm>
            <a:off x="4949129" y="654409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4" name="Oval 97"/>
          <p:cNvSpPr/>
          <p:nvPr/>
        </p:nvSpPr>
        <p:spPr>
          <a:xfrm>
            <a:off x="5099658" y="6544937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5" name="Oval 97"/>
          <p:cNvSpPr/>
          <p:nvPr/>
        </p:nvSpPr>
        <p:spPr>
          <a:xfrm>
            <a:off x="5250187" y="6544937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6" name="Oval 97"/>
          <p:cNvSpPr/>
          <p:nvPr/>
        </p:nvSpPr>
        <p:spPr>
          <a:xfrm>
            <a:off x="5400716" y="654409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7" name="Oval 97"/>
          <p:cNvSpPr/>
          <p:nvPr/>
        </p:nvSpPr>
        <p:spPr>
          <a:xfrm>
            <a:off x="5551245" y="6544937"/>
            <a:ext cx="90048" cy="90047"/>
          </a:xfrm>
          <a:prstGeom prst="ellipse">
            <a:avLst/>
          </a:prstGeom>
          <a:solidFill>
            <a:srgbClr val="E69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8" name="Oval 97"/>
          <p:cNvSpPr/>
          <p:nvPr/>
        </p:nvSpPr>
        <p:spPr>
          <a:xfrm>
            <a:off x="5701774" y="6544937"/>
            <a:ext cx="90048" cy="90047"/>
          </a:xfrm>
          <a:prstGeom prst="ellipse">
            <a:avLst/>
          </a:prstGeom>
          <a:solidFill>
            <a:srgbClr val="E69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9" name="Oval 97"/>
          <p:cNvSpPr/>
          <p:nvPr/>
        </p:nvSpPr>
        <p:spPr>
          <a:xfrm>
            <a:off x="5852303" y="6544092"/>
            <a:ext cx="90048" cy="90047"/>
          </a:xfrm>
          <a:prstGeom prst="ellipse">
            <a:avLst/>
          </a:prstGeom>
          <a:solidFill>
            <a:srgbClr val="E69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0" name="Oval 97"/>
          <p:cNvSpPr/>
          <p:nvPr/>
        </p:nvSpPr>
        <p:spPr>
          <a:xfrm>
            <a:off x="6002832" y="6544091"/>
            <a:ext cx="90048" cy="90047"/>
          </a:xfrm>
          <a:prstGeom prst="ellipse">
            <a:avLst/>
          </a:prstGeom>
          <a:solidFill>
            <a:srgbClr val="E69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1" name="TextBox 13"/>
          <p:cNvSpPr txBox="1"/>
          <p:nvPr/>
        </p:nvSpPr>
        <p:spPr>
          <a:xfrm>
            <a:off x="4517188" y="4966659"/>
            <a:ext cx="350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ea typeface="Times New Roman" charset="0"/>
                <a:cs typeface="Times New Roman" charset="0"/>
              </a:rPr>
              <a:t>IDIOMAS</a:t>
            </a:r>
            <a:endParaRPr lang="en-GB" sz="1400" b="1" dirty="0">
              <a:ea typeface="Times New Roman" charset="0"/>
              <a:cs typeface="Times New Roman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268702" y="6979769"/>
            <a:ext cx="2866143" cy="3229459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83" name="TextBox 122"/>
          <p:cNvSpPr txBox="1"/>
          <p:nvPr/>
        </p:nvSpPr>
        <p:spPr>
          <a:xfrm>
            <a:off x="4637195" y="7706558"/>
            <a:ext cx="2001211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Windows / </a:t>
            </a:r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MacOS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4" name="TextBox 125"/>
          <p:cNvSpPr txBox="1"/>
          <p:nvPr/>
        </p:nvSpPr>
        <p:spPr>
          <a:xfrm>
            <a:off x="4637195" y="8130660"/>
            <a:ext cx="1956522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Liderança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5" name="Oval 97"/>
          <p:cNvSpPr/>
          <p:nvPr/>
        </p:nvSpPr>
        <p:spPr>
          <a:xfrm>
            <a:off x="4637068" y="793925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6" name="Oval 97"/>
          <p:cNvSpPr/>
          <p:nvPr/>
        </p:nvSpPr>
        <p:spPr>
          <a:xfrm>
            <a:off x="4787597" y="793925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7" name="Oval 97"/>
          <p:cNvSpPr/>
          <p:nvPr/>
        </p:nvSpPr>
        <p:spPr>
          <a:xfrm>
            <a:off x="4938126" y="7938410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8" name="Oval 97"/>
          <p:cNvSpPr/>
          <p:nvPr/>
        </p:nvSpPr>
        <p:spPr>
          <a:xfrm>
            <a:off x="5088655" y="793925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9" name="Oval 97"/>
          <p:cNvSpPr/>
          <p:nvPr/>
        </p:nvSpPr>
        <p:spPr>
          <a:xfrm>
            <a:off x="5239184" y="793925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0" name="Oval 97"/>
          <p:cNvSpPr/>
          <p:nvPr/>
        </p:nvSpPr>
        <p:spPr>
          <a:xfrm>
            <a:off x="5389713" y="7938410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1" name="Oval 97"/>
          <p:cNvSpPr/>
          <p:nvPr/>
        </p:nvSpPr>
        <p:spPr>
          <a:xfrm>
            <a:off x="5540242" y="7939255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2" name="Oval 97"/>
          <p:cNvSpPr/>
          <p:nvPr/>
        </p:nvSpPr>
        <p:spPr>
          <a:xfrm>
            <a:off x="5690771" y="7939255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3" name="Oval 97"/>
          <p:cNvSpPr/>
          <p:nvPr/>
        </p:nvSpPr>
        <p:spPr>
          <a:xfrm>
            <a:off x="5841300" y="7938410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4" name="Oval 97"/>
          <p:cNvSpPr/>
          <p:nvPr/>
        </p:nvSpPr>
        <p:spPr>
          <a:xfrm>
            <a:off x="5991829" y="7938409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5" name="Oval 97"/>
          <p:cNvSpPr/>
          <p:nvPr/>
        </p:nvSpPr>
        <p:spPr>
          <a:xfrm>
            <a:off x="4637068" y="837632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6" name="Oval 97"/>
          <p:cNvSpPr/>
          <p:nvPr/>
        </p:nvSpPr>
        <p:spPr>
          <a:xfrm>
            <a:off x="4787597" y="837632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7" name="Oval 97"/>
          <p:cNvSpPr/>
          <p:nvPr/>
        </p:nvSpPr>
        <p:spPr>
          <a:xfrm>
            <a:off x="4938126" y="837548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5088655" y="837632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9" name="Oval 97"/>
          <p:cNvSpPr/>
          <p:nvPr/>
        </p:nvSpPr>
        <p:spPr>
          <a:xfrm>
            <a:off x="5239184" y="837632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0" name="Oval 97"/>
          <p:cNvSpPr/>
          <p:nvPr/>
        </p:nvSpPr>
        <p:spPr>
          <a:xfrm>
            <a:off x="5389713" y="837548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1" name="Oval 97"/>
          <p:cNvSpPr/>
          <p:nvPr/>
        </p:nvSpPr>
        <p:spPr>
          <a:xfrm>
            <a:off x="5540242" y="837632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2" name="Oval 97"/>
          <p:cNvSpPr/>
          <p:nvPr/>
        </p:nvSpPr>
        <p:spPr>
          <a:xfrm>
            <a:off x="5690771" y="837632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3" name="Oval 97"/>
          <p:cNvSpPr/>
          <p:nvPr/>
        </p:nvSpPr>
        <p:spPr>
          <a:xfrm>
            <a:off x="5841300" y="8375483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4" name="Oval 97"/>
          <p:cNvSpPr/>
          <p:nvPr/>
        </p:nvSpPr>
        <p:spPr>
          <a:xfrm>
            <a:off x="5991829" y="8375482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5" name="Oval 97"/>
          <p:cNvSpPr/>
          <p:nvPr/>
        </p:nvSpPr>
        <p:spPr>
          <a:xfrm>
            <a:off x="4644578" y="879589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6" name="Oval 97"/>
          <p:cNvSpPr/>
          <p:nvPr/>
        </p:nvSpPr>
        <p:spPr>
          <a:xfrm>
            <a:off x="4795107" y="879589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7" name="Oval 97"/>
          <p:cNvSpPr/>
          <p:nvPr/>
        </p:nvSpPr>
        <p:spPr>
          <a:xfrm>
            <a:off x="4945636" y="8795047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8" name="Oval 97"/>
          <p:cNvSpPr/>
          <p:nvPr/>
        </p:nvSpPr>
        <p:spPr>
          <a:xfrm>
            <a:off x="5096165" y="879589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9" name="Oval 97"/>
          <p:cNvSpPr/>
          <p:nvPr/>
        </p:nvSpPr>
        <p:spPr>
          <a:xfrm>
            <a:off x="5246694" y="879589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0" name="Oval 97"/>
          <p:cNvSpPr/>
          <p:nvPr/>
        </p:nvSpPr>
        <p:spPr>
          <a:xfrm>
            <a:off x="5397223" y="8795047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1" name="Oval 97"/>
          <p:cNvSpPr/>
          <p:nvPr/>
        </p:nvSpPr>
        <p:spPr>
          <a:xfrm>
            <a:off x="5547752" y="8795892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2" name="Oval 97"/>
          <p:cNvSpPr/>
          <p:nvPr/>
        </p:nvSpPr>
        <p:spPr>
          <a:xfrm>
            <a:off x="5698281" y="8795892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3" name="Oval 97"/>
          <p:cNvSpPr/>
          <p:nvPr/>
        </p:nvSpPr>
        <p:spPr>
          <a:xfrm>
            <a:off x="5848810" y="8795047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4" name="Oval 97"/>
          <p:cNvSpPr/>
          <p:nvPr/>
        </p:nvSpPr>
        <p:spPr>
          <a:xfrm>
            <a:off x="5999339" y="8795046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5" name="TextBox 122"/>
          <p:cNvSpPr txBox="1"/>
          <p:nvPr/>
        </p:nvSpPr>
        <p:spPr>
          <a:xfrm>
            <a:off x="4638398" y="8992995"/>
            <a:ext cx="2001211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Excel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6" name="TextBox 125"/>
          <p:cNvSpPr txBox="1"/>
          <p:nvPr/>
        </p:nvSpPr>
        <p:spPr>
          <a:xfrm>
            <a:off x="4638398" y="9417097"/>
            <a:ext cx="1956522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79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Photoshop CS</a:t>
            </a:r>
          </a:p>
        </p:txBody>
      </p:sp>
      <p:sp>
        <p:nvSpPr>
          <p:cNvPr id="117" name="Oval 97"/>
          <p:cNvSpPr/>
          <p:nvPr/>
        </p:nvSpPr>
        <p:spPr>
          <a:xfrm>
            <a:off x="4638271" y="922569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8" name="Oval 97"/>
          <p:cNvSpPr/>
          <p:nvPr/>
        </p:nvSpPr>
        <p:spPr>
          <a:xfrm>
            <a:off x="4788800" y="922569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9" name="Oval 97"/>
          <p:cNvSpPr/>
          <p:nvPr/>
        </p:nvSpPr>
        <p:spPr>
          <a:xfrm>
            <a:off x="4939329" y="9224847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0" name="Oval 97"/>
          <p:cNvSpPr/>
          <p:nvPr/>
        </p:nvSpPr>
        <p:spPr>
          <a:xfrm>
            <a:off x="5089858" y="922569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1" name="Oval 97"/>
          <p:cNvSpPr/>
          <p:nvPr/>
        </p:nvSpPr>
        <p:spPr>
          <a:xfrm>
            <a:off x="5240387" y="922569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2" name="Oval 97"/>
          <p:cNvSpPr/>
          <p:nvPr/>
        </p:nvSpPr>
        <p:spPr>
          <a:xfrm>
            <a:off x="5390916" y="9224847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3" name="Oval 97"/>
          <p:cNvSpPr/>
          <p:nvPr/>
        </p:nvSpPr>
        <p:spPr>
          <a:xfrm>
            <a:off x="5541445" y="9225692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4" name="Oval 97"/>
          <p:cNvSpPr/>
          <p:nvPr/>
        </p:nvSpPr>
        <p:spPr>
          <a:xfrm>
            <a:off x="5691974" y="9225692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5" name="Oval 97"/>
          <p:cNvSpPr/>
          <p:nvPr/>
        </p:nvSpPr>
        <p:spPr>
          <a:xfrm>
            <a:off x="5842503" y="9224847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6" name="Oval 97"/>
          <p:cNvSpPr/>
          <p:nvPr/>
        </p:nvSpPr>
        <p:spPr>
          <a:xfrm>
            <a:off x="5993032" y="9224846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7" name="Oval 97"/>
          <p:cNvSpPr/>
          <p:nvPr/>
        </p:nvSpPr>
        <p:spPr>
          <a:xfrm>
            <a:off x="4638271" y="966276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8" name="Oval 97"/>
          <p:cNvSpPr/>
          <p:nvPr/>
        </p:nvSpPr>
        <p:spPr>
          <a:xfrm>
            <a:off x="4788800" y="966276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9" name="Oval 97"/>
          <p:cNvSpPr/>
          <p:nvPr/>
        </p:nvSpPr>
        <p:spPr>
          <a:xfrm>
            <a:off x="4939329" y="9661920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30" name="Oval 97"/>
          <p:cNvSpPr/>
          <p:nvPr/>
        </p:nvSpPr>
        <p:spPr>
          <a:xfrm>
            <a:off x="5089858" y="966276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31" name="Oval 97"/>
          <p:cNvSpPr/>
          <p:nvPr/>
        </p:nvSpPr>
        <p:spPr>
          <a:xfrm>
            <a:off x="5240387" y="966276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32" name="Oval 97"/>
          <p:cNvSpPr/>
          <p:nvPr/>
        </p:nvSpPr>
        <p:spPr>
          <a:xfrm>
            <a:off x="5390916" y="9661920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33" name="Oval 97"/>
          <p:cNvSpPr/>
          <p:nvPr/>
        </p:nvSpPr>
        <p:spPr>
          <a:xfrm>
            <a:off x="5541445" y="966276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34" name="Oval 97"/>
          <p:cNvSpPr/>
          <p:nvPr/>
        </p:nvSpPr>
        <p:spPr>
          <a:xfrm>
            <a:off x="5691974" y="966276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35" name="Oval 97"/>
          <p:cNvSpPr/>
          <p:nvPr/>
        </p:nvSpPr>
        <p:spPr>
          <a:xfrm>
            <a:off x="5842503" y="9661920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36" name="Oval 97"/>
          <p:cNvSpPr/>
          <p:nvPr/>
        </p:nvSpPr>
        <p:spPr>
          <a:xfrm>
            <a:off x="5993032" y="9661919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47" name="TextBox 128"/>
          <p:cNvSpPr txBox="1"/>
          <p:nvPr/>
        </p:nvSpPr>
        <p:spPr>
          <a:xfrm>
            <a:off x="4621354" y="8549461"/>
            <a:ext cx="2042462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Organización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49" name="TextBox 13"/>
          <p:cNvSpPr txBox="1"/>
          <p:nvPr/>
        </p:nvSpPr>
        <p:spPr>
          <a:xfrm>
            <a:off x="4534880" y="7221664"/>
            <a:ext cx="2466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ea typeface="Times New Roman" charset="0"/>
                <a:cs typeface="Times New Roman" charset="0"/>
              </a:rPr>
              <a:t>QUALIFICAÇÕES 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490573" y="7978706"/>
            <a:ext cx="3682680" cy="22305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151" name="TextBox 13"/>
          <p:cNvSpPr txBox="1"/>
          <p:nvPr/>
        </p:nvSpPr>
        <p:spPr>
          <a:xfrm>
            <a:off x="750281" y="8196632"/>
            <a:ext cx="350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ea typeface="Times New Roman" charset="0"/>
                <a:cs typeface="Times New Roman" charset="0"/>
              </a:rPr>
              <a:t>FORMAÇAO</a:t>
            </a:r>
            <a:endParaRPr lang="en-GB" sz="1400" b="1" dirty="0">
              <a:ea typeface="Times New Roman" charset="0"/>
              <a:cs typeface="Times New Roman" charset="0"/>
            </a:endParaRPr>
          </a:p>
        </p:txBody>
      </p:sp>
      <p:sp>
        <p:nvSpPr>
          <p:cNvPr id="152" name="object 108"/>
          <p:cNvSpPr txBox="1"/>
          <p:nvPr/>
        </p:nvSpPr>
        <p:spPr>
          <a:xfrm>
            <a:off x="751316" y="8639076"/>
            <a:ext cx="3061457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GRAU – UNIVERSIDADE </a:t>
            </a:r>
            <a:endParaRPr lang="fr-FR" sz="1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GRAU – UNIVERSIDADE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8593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311</Words>
  <Application>Microsoft Office PowerPoint</Application>
  <PresentationFormat>Personalizado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Mangal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17</cp:revision>
  <dcterms:created xsi:type="dcterms:W3CDTF">2017-10-27T11:49:52Z</dcterms:created>
  <dcterms:modified xsi:type="dcterms:W3CDTF">2019-01-23T19:53:32Z</dcterms:modified>
</cp:coreProperties>
</file>