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8"/>
    <p:restoredTop sz="94661"/>
  </p:normalViewPr>
  <p:slideViewPr>
    <p:cSldViewPr snapToGrid="0" snapToObjects="1">
      <p:cViewPr>
        <p:scale>
          <a:sx n="98" d="100"/>
          <a:sy n="98" d="100"/>
        </p:scale>
        <p:origin x="1200" y="-3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E140-C17C-A14F-8B74-B656E5D5EB8C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901594" y="2390036"/>
            <a:ext cx="2658082" cy="828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5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224" y="438821"/>
            <a:ext cx="4122868" cy="695090"/>
          </a:xfrm>
        </p:spPr>
        <p:txBody>
          <a:bodyPr>
            <a:noAutofit/>
          </a:bodyPr>
          <a:lstStyle/>
          <a:p>
            <a:pPr algn="l"/>
            <a:r>
              <a:rPr lang="fr-FR" sz="3454" dirty="0" smtClean="0">
                <a:solidFill>
                  <a:schemeClr val="bg1"/>
                </a:solidFill>
                <a:latin typeface="+mn-lt"/>
                <a:cs typeface="Akzidenz Grotesk BE"/>
              </a:rPr>
              <a:t>Marie LAPOINTE</a:t>
            </a:r>
            <a: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  <a:t/>
            </a:r>
            <a:b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</a:br>
            <a:r>
              <a:rPr lang="en-US" sz="1943" dirty="0">
                <a:solidFill>
                  <a:schemeClr val="bg1"/>
                </a:solidFill>
                <a:latin typeface="+mn-lt"/>
                <a:cs typeface="Akzidenz Grotesk BE"/>
              </a:rPr>
              <a:t>TITULO DO </a:t>
            </a:r>
            <a:r>
              <a:rPr lang="en-US" sz="1943" dirty="0" smtClean="0">
                <a:solidFill>
                  <a:schemeClr val="bg1"/>
                </a:solidFill>
                <a:latin typeface="+mn-lt"/>
                <a:cs typeface="Akzidenz Grotesk BE"/>
              </a:rPr>
              <a:t>TRABALHO</a:t>
            </a:r>
            <a:endParaRPr lang="en-US" sz="1943" dirty="0">
              <a:solidFill>
                <a:schemeClr val="bg1"/>
              </a:solidFill>
              <a:latin typeface="+mn-lt"/>
              <a:cs typeface="Akzidenz Grotesk B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054" y="1418126"/>
            <a:ext cx="45960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dirty="0">
                <a:solidFill>
                  <a:schemeClr val="bg1"/>
                </a:solidFill>
              </a:rPr>
              <a:t>Lorem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dolor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amet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consectetur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adipiscing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elit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Morbi</a:t>
            </a:r>
            <a:r>
              <a:rPr lang="fr-FR" sz="1000" dirty="0">
                <a:solidFill>
                  <a:schemeClr val="bg1"/>
                </a:solidFill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</a:rPr>
              <a:t>sapien</a:t>
            </a:r>
            <a:r>
              <a:rPr lang="fr-FR" sz="1000" dirty="0">
                <a:solidFill>
                  <a:schemeClr val="bg1"/>
                </a:solidFill>
              </a:rPr>
              <a:t> nec </a:t>
            </a:r>
            <a:r>
              <a:rPr lang="fr-FR" sz="1000" dirty="0" err="1">
                <a:solidFill>
                  <a:schemeClr val="bg1"/>
                </a:solidFill>
              </a:rPr>
              <a:t>nulla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rutrum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imperdiet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Nullam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augue</a:t>
            </a:r>
            <a:r>
              <a:rPr lang="fr-FR" sz="1000" dirty="0">
                <a:solidFill>
                  <a:schemeClr val="bg1"/>
                </a:solidFill>
              </a:rPr>
              <a:t> id </a:t>
            </a:r>
            <a:r>
              <a:rPr lang="fr-FR" sz="1000" dirty="0" err="1">
                <a:solidFill>
                  <a:schemeClr val="bg1"/>
                </a:solidFill>
              </a:rPr>
              <a:t>velit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maximus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Interdum</a:t>
            </a:r>
            <a:r>
              <a:rPr lang="fr-FR" sz="1000" dirty="0">
                <a:solidFill>
                  <a:schemeClr val="bg1"/>
                </a:solidFill>
              </a:rPr>
              <a:t> et </a:t>
            </a:r>
            <a:r>
              <a:rPr lang="fr-FR" sz="1000" dirty="0" err="1">
                <a:solidFill>
                  <a:schemeClr val="bg1"/>
                </a:solidFill>
              </a:rPr>
              <a:t>malesuada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fames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ac</a:t>
            </a:r>
            <a:r>
              <a:rPr lang="fr-FR" sz="1000" dirty="0">
                <a:solidFill>
                  <a:schemeClr val="bg1"/>
                </a:solidFill>
              </a:rPr>
              <a:t> ante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primis</a:t>
            </a:r>
            <a:r>
              <a:rPr lang="fr-FR" sz="1000" dirty="0">
                <a:solidFill>
                  <a:schemeClr val="bg1"/>
                </a:solidFill>
              </a:rPr>
              <a:t> in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Etiam</a:t>
            </a:r>
            <a:r>
              <a:rPr lang="fr-FR" sz="1000" dirty="0">
                <a:solidFill>
                  <a:schemeClr val="bg1"/>
                </a:solidFill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posuere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odio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enim</a:t>
            </a:r>
            <a:r>
              <a:rPr lang="fr-FR" sz="1000" dirty="0">
                <a:solidFill>
                  <a:schemeClr val="bg1"/>
                </a:solidFill>
              </a:rPr>
              <a:t> semper </a:t>
            </a:r>
            <a:r>
              <a:rPr lang="fr-FR" sz="1000" dirty="0" err="1">
                <a:solidFill>
                  <a:schemeClr val="bg1"/>
                </a:solidFill>
              </a:rPr>
              <a:t>tortor</a:t>
            </a:r>
            <a:r>
              <a:rPr lang="fr-FR" sz="1000" dirty="0">
                <a:solidFill>
                  <a:schemeClr val="bg1"/>
                </a:solidFill>
              </a:rPr>
              <a:t>, id </a:t>
            </a:r>
            <a:r>
              <a:rPr lang="fr-FR" sz="1000" dirty="0" err="1">
                <a:solidFill>
                  <a:schemeClr val="bg1"/>
                </a:solidFill>
              </a:rPr>
              <a:t>eleifend</a:t>
            </a:r>
            <a:r>
              <a:rPr lang="fr-FR" sz="1000" dirty="0">
                <a:solidFill>
                  <a:schemeClr val="bg1"/>
                </a:solidFill>
              </a:rPr>
              <a:t> mi ante vitae ex.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33283" y="1289785"/>
            <a:ext cx="4596073" cy="0"/>
          </a:xfrm>
          <a:prstGeom prst="line">
            <a:avLst/>
          </a:prstGeom>
          <a:ln w="3175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49174" y="2690313"/>
            <a:ext cx="986325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>
                <a:cs typeface="Futura"/>
              </a:rPr>
              <a:t>Qualificações</a:t>
            </a:r>
            <a:r>
              <a:rPr lang="en-US" sz="1295" dirty="0">
                <a:cs typeface="Futura"/>
              </a:rPr>
              <a:t> </a:t>
            </a:r>
            <a:endParaRPr lang="en-US" sz="1295" dirty="0">
              <a:cs typeface="Futur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9130" y="2643294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EXPERIÊNCIA PROFISSIONAL 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10391257"/>
            <a:ext cx="4998039" cy="2864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392" y="10446038"/>
            <a:ext cx="3073054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12 Street Name, </a:t>
            </a:r>
            <a:r>
              <a:rPr lang="en-US" sz="1079" dirty="0" err="1" smtClean="0">
                <a:solidFill>
                  <a:schemeClr val="bg1"/>
                </a:solidFill>
                <a:cs typeface="Akzidenz Grotesk BE Light"/>
              </a:rPr>
              <a:t>Lisboa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01593" y="10391257"/>
            <a:ext cx="2658082" cy="2872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4" name="TextBox 53"/>
          <p:cNvSpPr txBox="1"/>
          <p:nvPr/>
        </p:nvSpPr>
        <p:spPr>
          <a:xfrm>
            <a:off x="5243132" y="10438900"/>
            <a:ext cx="1859199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name@mail.com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4939" y="6061030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Personalidade</a:t>
            </a:r>
            <a:endParaRPr lang="en-US" sz="1295" dirty="0">
              <a:cs typeface="Futur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05176" y="8508938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Idiomas</a:t>
            </a:r>
            <a:endParaRPr lang="en-US" sz="1295" dirty="0">
              <a:cs typeface="Futur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901593" y="8148601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17537" y="5907854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825" y="6597019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9130" y="8148601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 smtClean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FORMAÇAO</a:t>
            </a:r>
            <a:endParaRPr lang="en-US" sz="1727" dirty="0">
              <a:solidFill>
                <a:schemeClr val="accent6">
                  <a:lumMod val="75000"/>
                </a:schemeClr>
              </a:solidFill>
              <a:cs typeface="Akzidenz Grotesk BE Ligh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8348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28347" y="611023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073924" y="855047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75723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03" name="Oval 102"/>
          <p:cNvSpPr/>
          <p:nvPr/>
        </p:nvSpPr>
        <p:spPr>
          <a:xfrm>
            <a:off x="175723" y="8233508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935" r="4396"/>
          <a:stretch/>
        </p:blipFill>
        <p:spPr>
          <a:xfrm>
            <a:off x="175723" y="311900"/>
            <a:ext cx="1519001" cy="15207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3" name="Rectangle 62"/>
          <p:cNvSpPr/>
          <p:nvPr/>
        </p:nvSpPr>
        <p:spPr>
          <a:xfrm>
            <a:off x="0" y="2340539"/>
            <a:ext cx="4998039" cy="71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01593" y="2341159"/>
            <a:ext cx="2658082" cy="71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2" name="Rectangle 51"/>
          <p:cNvSpPr/>
          <p:nvPr/>
        </p:nvSpPr>
        <p:spPr>
          <a:xfrm>
            <a:off x="342765" y="3078822"/>
            <a:ext cx="41014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i="1" dirty="0" smtClean="0">
                <a:solidFill>
                  <a:schemeClr val="accent2"/>
                </a:solidFill>
              </a:rPr>
              <a:t>CARGO EXERCIDO | </a:t>
            </a:r>
            <a:r>
              <a:rPr lang="fr-FR" sz="1000" b="1" i="1" dirty="0" err="1" smtClean="0">
                <a:solidFill>
                  <a:schemeClr val="accent2"/>
                </a:solidFill>
              </a:rPr>
              <a:t>Empresa</a:t>
            </a:r>
            <a:endParaRPr lang="fr-FR" sz="1000" b="1" i="1" dirty="0" smtClean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2010 - 2015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CARGO EXERCIDO | </a:t>
            </a:r>
            <a:r>
              <a:rPr lang="fr-FR" sz="1000" b="1" i="1" dirty="0" err="1">
                <a:solidFill>
                  <a:schemeClr val="accent2"/>
                </a:solidFill>
              </a:rPr>
              <a:t>Empresa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CARGO EXERCIDO | </a:t>
            </a:r>
            <a:r>
              <a:rPr lang="fr-FR" sz="1000" b="1" i="1" dirty="0" err="1">
                <a:solidFill>
                  <a:schemeClr val="accent2"/>
                </a:solidFill>
              </a:rPr>
              <a:t>Empresa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CARGO EXERCIDO | </a:t>
            </a:r>
            <a:r>
              <a:rPr lang="fr-FR" sz="1000" b="1" i="1" dirty="0" err="1">
                <a:solidFill>
                  <a:schemeClr val="accent2"/>
                </a:solidFill>
              </a:rPr>
              <a:t>Empresa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1" name="Oval 97"/>
          <p:cNvSpPr/>
          <p:nvPr/>
        </p:nvSpPr>
        <p:spPr>
          <a:xfrm>
            <a:off x="253189" y="315586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2" name="Oval 97"/>
          <p:cNvSpPr/>
          <p:nvPr/>
        </p:nvSpPr>
        <p:spPr>
          <a:xfrm>
            <a:off x="258713" y="437599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4" name="Oval 97"/>
          <p:cNvSpPr/>
          <p:nvPr/>
        </p:nvSpPr>
        <p:spPr>
          <a:xfrm>
            <a:off x="249797" y="5575192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6" name="Oval 97"/>
          <p:cNvSpPr/>
          <p:nvPr/>
        </p:nvSpPr>
        <p:spPr>
          <a:xfrm>
            <a:off x="258646" y="678194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cxnSp>
        <p:nvCxnSpPr>
          <p:cNvPr id="77" name="Straight Connector 86"/>
          <p:cNvCxnSpPr/>
          <p:nvPr/>
        </p:nvCxnSpPr>
        <p:spPr>
          <a:xfrm>
            <a:off x="78825" y="5361093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6"/>
          <p:cNvCxnSpPr/>
          <p:nvPr/>
        </p:nvCxnSpPr>
        <p:spPr>
          <a:xfrm>
            <a:off x="78825" y="4140034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bject 108"/>
          <p:cNvSpPr txBox="1"/>
          <p:nvPr/>
        </p:nvSpPr>
        <p:spPr>
          <a:xfrm>
            <a:off x="403392" y="8632928"/>
            <a:ext cx="399701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GRAU – UNIVERSIDADE </a:t>
            </a:r>
            <a:endParaRPr lang="fr-F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GRAU – UNIVERSIDADE </a:t>
            </a:r>
            <a:endPara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GRAU – UNIVERSIDADE </a:t>
            </a:r>
            <a:endParaRPr lang="fr-FR" sz="1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6" name="Oval 97"/>
          <p:cNvSpPr/>
          <p:nvPr/>
        </p:nvSpPr>
        <p:spPr>
          <a:xfrm>
            <a:off x="221011" y="867090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7" name="Oval 97"/>
          <p:cNvSpPr/>
          <p:nvPr/>
        </p:nvSpPr>
        <p:spPr>
          <a:xfrm>
            <a:off x="221010" y="9274337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9" name="Oval 97"/>
          <p:cNvSpPr/>
          <p:nvPr/>
        </p:nvSpPr>
        <p:spPr>
          <a:xfrm>
            <a:off x="212162" y="989001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36" name="TextBox 122"/>
          <p:cNvSpPr txBox="1"/>
          <p:nvPr/>
        </p:nvSpPr>
        <p:spPr>
          <a:xfrm>
            <a:off x="5338627" y="8924755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Inglês</a:t>
            </a:r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7" name="TextBox 125"/>
          <p:cNvSpPr txBox="1"/>
          <p:nvPr/>
        </p:nvSpPr>
        <p:spPr>
          <a:xfrm>
            <a:off x="5338627" y="9348857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Francês</a:t>
            </a:r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8" name="TextBox 128"/>
          <p:cNvSpPr txBox="1"/>
          <p:nvPr/>
        </p:nvSpPr>
        <p:spPr>
          <a:xfrm>
            <a:off x="5338627" y="9763324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Italiano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Oval 97"/>
          <p:cNvSpPr/>
          <p:nvPr/>
        </p:nvSpPr>
        <p:spPr>
          <a:xfrm>
            <a:off x="5338500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0" name="Oval 97"/>
          <p:cNvSpPr/>
          <p:nvPr/>
        </p:nvSpPr>
        <p:spPr>
          <a:xfrm>
            <a:off x="5489029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1" name="Oval 97"/>
          <p:cNvSpPr/>
          <p:nvPr/>
        </p:nvSpPr>
        <p:spPr>
          <a:xfrm>
            <a:off x="5639558" y="915660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2" name="Oval 97"/>
          <p:cNvSpPr/>
          <p:nvPr/>
        </p:nvSpPr>
        <p:spPr>
          <a:xfrm>
            <a:off x="5790087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3" name="Oval 97"/>
          <p:cNvSpPr/>
          <p:nvPr/>
        </p:nvSpPr>
        <p:spPr>
          <a:xfrm>
            <a:off x="5940616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4" name="Oval 97"/>
          <p:cNvSpPr/>
          <p:nvPr/>
        </p:nvSpPr>
        <p:spPr>
          <a:xfrm>
            <a:off x="6091145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5" name="Oval 97"/>
          <p:cNvSpPr/>
          <p:nvPr/>
        </p:nvSpPr>
        <p:spPr>
          <a:xfrm>
            <a:off x="6241674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6" name="Oval 97"/>
          <p:cNvSpPr/>
          <p:nvPr/>
        </p:nvSpPr>
        <p:spPr>
          <a:xfrm>
            <a:off x="6392203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7" name="Oval 97"/>
          <p:cNvSpPr/>
          <p:nvPr/>
        </p:nvSpPr>
        <p:spPr>
          <a:xfrm>
            <a:off x="6542732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8" name="Oval 97"/>
          <p:cNvSpPr/>
          <p:nvPr/>
        </p:nvSpPr>
        <p:spPr>
          <a:xfrm>
            <a:off x="6693261" y="915660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9" name="Oval 97"/>
          <p:cNvSpPr/>
          <p:nvPr/>
        </p:nvSpPr>
        <p:spPr>
          <a:xfrm>
            <a:off x="5338500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0" name="Oval 97"/>
          <p:cNvSpPr/>
          <p:nvPr/>
        </p:nvSpPr>
        <p:spPr>
          <a:xfrm>
            <a:off x="5489029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5639558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5790087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5940616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6091145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6241674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6392203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6542732" y="959368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6693261" y="959367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5346010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5496539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5647068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5797597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5948126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6098655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6249184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6399713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6550242" y="10013244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6700771" y="1001324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TextBox 122"/>
          <p:cNvSpPr txBox="1"/>
          <p:nvPr/>
        </p:nvSpPr>
        <p:spPr>
          <a:xfrm>
            <a:off x="5257238" y="3144084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TextBox 125"/>
          <p:cNvSpPr txBox="1"/>
          <p:nvPr/>
        </p:nvSpPr>
        <p:spPr>
          <a:xfrm>
            <a:off x="5257238" y="3568186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Liderança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5257111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5407640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5558169" y="337593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5708698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5859227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6009756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6160285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6310814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6461343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6611872" y="337593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257111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407640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558169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708698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859227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009756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160285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310814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461343" y="3813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611872" y="381300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264621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415150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565679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716208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866737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017266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167795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318324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468853" y="42325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619382" y="42325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TextBox 122"/>
          <p:cNvSpPr txBox="1"/>
          <p:nvPr/>
        </p:nvSpPr>
        <p:spPr>
          <a:xfrm>
            <a:off x="5258441" y="443052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Excel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TextBox 125"/>
          <p:cNvSpPr txBox="1"/>
          <p:nvPr/>
        </p:nvSpPr>
        <p:spPr>
          <a:xfrm>
            <a:off x="5258441" y="485462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258314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408843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559372" y="46623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5709901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5860430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010959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161488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312017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1" name="Oval 97"/>
          <p:cNvSpPr/>
          <p:nvPr/>
        </p:nvSpPr>
        <p:spPr>
          <a:xfrm>
            <a:off x="6462546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2" name="Oval 97"/>
          <p:cNvSpPr/>
          <p:nvPr/>
        </p:nvSpPr>
        <p:spPr>
          <a:xfrm>
            <a:off x="6613075" y="46623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3" name="Oval 97"/>
          <p:cNvSpPr/>
          <p:nvPr/>
        </p:nvSpPr>
        <p:spPr>
          <a:xfrm>
            <a:off x="5258314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4" name="Oval 97"/>
          <p:cNvSpPr/>
          <p:nvPr/>
        </p:nvSpPr>
        <p:spPr>
          <a:xfrm>
            <a:off x="5408843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Oval 97"/>
          <p:cNvSpPr/>
          <p:nvPr/>
        </p:nvSpPr>
        <p:spPr>
          <a:xfrm>
            <a:off x="5559372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6" name="Oval 97"/>
          <p:cNvSpPr/>
          <p:nvPr/>
        </p:nvSpPr>
        <p:spPr>
          <a:xfrm>
            <a:off x="5709901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7" name="Oval 97"/>
          <p:cNvSpPr/>
          <p:nvPr/>
        </p:nvSpPr>
        <p:spPr>
          <a:xfrm>
            <a:off x="5860430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8" name="Oval 97"/>
          <p:cNvSpPr/>
          <p:nvPr/>
        </p:nvSpPr>
        <p:spPr>
          <a:xfrm>
            <a:off x="6010959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9" name="Oval 97"/>
          <p:cNvSpPr/>
          <p:nvPr/>
        </p:nvSpPr>
        <p:spPr>
          <a:xfrm>
            <a:off x="6161488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0" name="Oval 97"/>
          <p:cNvSpPr/>
          <p:nvPr/>
        </p:nvSpPr>
        <p:spPr>
          <a:xfrm>
            <a:off x="6312017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1" name="Oval 97"/>
          <p:cNvSpPr/>
          <p:nvPr/>
        </p:nvSpPr>
        <p:spPr>
          <a:xfrm>
            <a:off x="6462546" y="509944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2" name="Oval 97"/>
          <p:cNvSpPr/>
          <p:nvPr/>
        </p:nvSpPr>
        <p:spPr>
          <a:xfrm>
            <a:off x="6613075" y="509944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3" name="Oval 97"/>
          <p:cNvSpPr/>
          <p:nvPr/>
        </p:nvSpPr>
        <p:spPr>
          <a:xfrm>
            <a:off x="5265824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4" name="Oval 97"/>
          <p:cNvSpPr/>
          <p:nvPr/>
        </p:nvSpPr>
        <p:spPr>
          <a:xfrm>
            <a:off x="5416353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5" name="Oval 97"/>
          <p:cNvSpPr/>
          <p:nvPr/>
        </p:nvSpPr>
        <p:spPr>
          <a:xfrm>
            <a:off x="5566882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6" name="Oval 97"/>
          <p:cNvSpPr/>
          <p:nvPr/>
        </p:nvSpPr>
        <p:spPr>
          <a:xfrm>
            <a:off x="5717411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7" name="Oval 97"/>
          <p:cNvSpPr/>
          <p:nvPr/>
        </p:nvSpPr>
        <p:spPr>
          <a:xfrm>
            <a:off x="5867940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8" name="Oval 97"/>
          <p:cNvSpPr/>
          <p:nvPr/>
        </p:nvSpPr>
        <p:spPr>
          <a:xfrm>
            <a:off x="6018469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9" name="Oval 97"/>
          <p:cNvSpPr/>
          <p:nvPr/>
        </p:nvSpPr>
        <p:spPr>
          <a:xfrm>
            <a:off x="6168998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0" name="Oval 97"/>
          <p:cNvSpPr/>
          <p:nvPr/>
        </p:nvSpPr>
        <p:spPr>
          <a:xfrm>
            <a:off x="6319527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1" name="Oval 97"/>
          <p:cNvSpPr/>
          <p:nvPr/>
        </p:nvSpPr>
        <p:spPr>
          <a:xfrm>
            <a:off x="6470056" y="551901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2" name="Oval 97"/>
          <p:cNvSpPr/>
          <p:nvPr/>
        </p:nvSpPr>
        <p:spPr>
          <a:xfrm>
            <a:off x="6620585" y="5519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3" name="TextBox 128"/>
          <p:cNvSpPr txBox="1"/>
          <p:nvPr/>
        </p:nvSpPr>
        <p:spPr>
          <a:xfrm>
            <a:off x="5241397" y="3986987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Inovador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4" name="TextBox 128"/>
          <p:cNvSpPr txBox="1"/>
          <p:nvPr/>
        </p:nvSpPr>
        <p:spPr>
          <a:xfrm>
            <a:off x="5257100" y="527334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Organizado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35" name="Straight Connector 86"/>
          <p:cNvCxnSpPr/>
          <p:nvPr/>
        </p:nvCxnSpPr>
        <p:spPr>
          <a:xfrm>
            <a:off x="78825" y="9089760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86"/>
          <p:cNvCxnSpPr/>
          <p:nvPr/>
        </p:nvCxnSpPr>
        <p:spPr>
          <a:xfrm>
            <a:off x="78825" y="9731852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5143448" y="6694164"/>
            <a:ext cx="353539" cy="1124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5518497" y="6821166"/>
            <a:ext cx="353539" cy="9978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5889129" y="6585304"/>
            <a:ext cx="353539" cy="12337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Rectangle 239"/>
          <p:cNvSpPr/>
          <p:nvPr/>
        </p:nvSpPr>
        <p:spPr>
          <a:xfrm>
            <a:off x="6397633" y="6866963"/>
            <a:ext cx="110638" cy="108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6397633" y="7128222"/>
            <a:ext cx="110638" cy="108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6397847" y="7389481"/>
            <a:ext cx="110638" cy="1088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6598446" y="6773820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Criativo</a:t>
            </a:r>
            <a:endParaRPr lang="fr-FR" sz="1000" dirty="0"/>
          </a:p>
        </p:txBody>
      </p:sp>
      <p:sp>
        <p:nvSpPr>
          <p:cNvPr id="244" name="ZoneTexte 243"/>
          <p:cNvSpPr txBox="1"/>
          <p:nvPr/>
        </p:nvSpPr>
        <p:spPr>
          <a:xfrm>
            <a:off x="6598446" y="7032940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Comunicaçao</a:t>
            </a:r>
            <a:endParaRPr lang="fr-FR" sz="1000" dirty="0"/>
          </a:p>
        </p:txBody>
      </p:sp>
      <p:sp>
        <p:nvSpPr>
          <p:cNvPr id="245" name="ZoneTexte 244"/>
          <p:cNvSpPr txBox="1"/>
          <p:nvPr/>
        </p:nvSpPr>
        <p:spPr>
          <a:xfrm>
            <a:off x="6592911" y="7292745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Sério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9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</TotalTime>
  <Words>329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Akzidenz Grotesk BE</vt:lpstr>
      <vt:lpstr>Akzidenz Grotesk BE Light</vt:lpstr>
      <vt:lpstr>Arial</vt:lpstr>
      <vt:lpstr>Calibri</vt:lpstr>
      <vt:lpstr>Calibri Light</vt:lpstr>
      <vt:lpstr>Futura</vt:lpstr>
      <vt:lpstr>Thème Office</vt:lpstr>
      <vt:lpstr>Marie LAPOINTE TITULO DO TRABALHO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15</cp:revision>
  <dcterms:created xsi:type="dcterms:W3CDTF">2017-10-13T15:46:01Z</dcterms:created>
  <dcterms:modified xsi:type="dcterms:W3CDTF">2019-01-18T14:46:48Z</dcterms:modified>
</cp:coreProperties>
</file>