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2"/>
    <p:restoredTop sz="94661"/>
  </p:normalViewPr>
  <p:slideViewPr>
    <p:cSldViewPr snapToGrid="0" snapToObjects="1">
      <p:cViewPr>
        <p:scale>
          <a:sx n="106" d="100"/>
          <a:sy n="106" d="100"/>
        </p:scale>
        <p:origin x="1032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DA79-2A4E-6B4C-A3A0-92E485E5B209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3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-1"/>
            <a:ext cx="7559675" cy="2782276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771" y="580803"/>
            <a:ext cx="3745010" cy="695090"/>
          </a:xfrm>
        </p:spPr>
        <p:txBody>
          <a:bodyPr>
            <a:noAutofit/>
          </a:bodyPr>
          <a:lstStyle/>
          <a:p>
            <a: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  <a:t>CHRISTELLE JOULIA</a:t>
            </a:r>
            <a:b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943" dirty="0">
                <a:solidFill>
                  <a:schemeClr val="bg1"/>
                </a:solidFill>
                <a:latin typeface="+mn-lt"/>
                <a:cs typeface="Akzidenz Grotesk BE Light"/>
              </a:rPr>
              <a:t>TITULO DO </a:t>
            </a:r>
            <a:r>
              <a:rPr lang="en-US" sz="1943" dirty="0" smtClean="0">
                <a:solidFill>
                  <a:schemeClr val="bg1"/>
                </a:solidFill>
                <a:latin typeface="+mn-lt"/>
                <a:cs typeface="Akzidenz Grotesk BE Light"/>
              </a:rPr>
              <a:t>TRABALHO</a:t>
            </a:r>
            <a:endParaRPr lang="en-US" sz="1943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790847" y="1297605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44975" y="2782275"/>
            <a:ext cx="0" cy="7909538"/>
          </a:xfrm>
          <a:prstGeom prst="line">
            <a:avLst/>
          </a:prstGeom>
          <a:ln w="3175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97849" y="2993946"/>
            <a:ext cx="1174838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OBJETIVO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142" y="5373575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QUALIFICAÇÕES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5180" y="2991018"/>
            <a:ext cx="391561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EXPERIÊNCIA PROFISSIONAL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2512230" y="3046675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6" name="TextBox 95"/>
          <p:cNvSpPr txBox="1"/>
          <p:nvPr/>
        </p:nvSpPr>
        <p:spPr>
          <a:xfrm>
            <a:off x="2851137" y="7244758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FORMAÇAO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97" name="Isosceles Triangle 96"/>
          <p:cNvSpPr/>
          <p:nvPr/>
        </p:nvSpPr>
        <p:spPr>
          <a:xfrm rot="5400000">
            <a:off x="2884889" y="3489961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9" name="Isosceles Triangle 98"/>
          <p:cNvSpPr/>
          <p:nvPr/>
        </p:nvSpPr>
        <p:spPr>
          <a:xfrm rot="5400000">
            <a:off x="2507166" y="7280036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9" name="TextBox 26"/>
          <p:cNvSpPr txBox="1"/>
          <p:nvPr/>
        </p:nvSpPr>
        <p:spPr>
          <a:xfrm>
            <a:off x="417251" y="3440656"/>
            <a:ext cx="197726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98307" y="3422404"/>
            <a:ext cx="41014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CARGO EXERCIDO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1" name="Isosceles Triangle 96"/>
          <p:cNvSpPr/>
          <p:nvPr/>
        </p:nvSpPr>
        <p:spPr>
          <a:xfrm rot="5400000">
            <a:off x="2878707" y="4415936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2" name="Isosceles Triangle 96"/>
          <p:cNvSpPr/>
          <p:nvPr/>
        </p:nvSpPr>
        <p:spPr>
          <a:xfrm rot="5400000">
            <a:off x="2875616" y="5337900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3" name="Isosceles Triangle 96"/>
          <p:cNvSpPr/>
          <p:nvPr/>
        </p:nvSpPr>
        <p:spPr>
          <a:xfrm rot="5400000">
            <a:off x="2875615" y="6255963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4" name="object 108"/>
          <p:cNvSpPr txBox="1"/>
          <p:nvPr/>
        </p:nvSpPr>
        <p:spPr>
          <a:xfrm>
            <a:off x="3202771" y="7748758"/>
            <a:ext cx="3997019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GRAU - UNIVERSIDADE</a:t>
            </a:r>
            <a:endParaRPr lang="fr-FR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GRAU - UNIVERSIDADE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GRAU - UNIVERSIDADE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Isosceles Triangle 96"/>
          <p:cNvSpPr/>
          <p:nvPr/>
        </p:nvSpPr>
        <p:spPr>
          <a:xfrm rot="5400000">
            <a:off x="2875615" y="777806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7" name="Isosceles Triangle 96"/>
          <p:cNvSpPr/>
          <p:nvPr/>
        </p:nvSpPr>
        <p:spPr>
          <a:xfrm rot="5400000">
            <a:off x="2884888" y="8391342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8" name="TextBox 122"/>
          <p:cNvSpPr txBox="1"/>
          <p:nvPr/>
        </p:nvSpPr>
        <p:spPr>
          <a:xfrm>
            <a:off x="499981" y="5907652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TextBox 125"/>
          <p:cNvSpPr txBox="1"/>
          <p:nvPr/>
        </p:nvSpPr>
        <p:spPr>
          <a:xfrm>
            <a:off x="499981" y="6331754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Liderança</a:t>
            </a:r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TextBox 128"/>
          <p:cNvSpPr txBox="1"/>
          <p:nvPr/>
        </p:nvSpPr>
        <p:spPr>
          <a:xfrm>
            <a:off x="499981" y="674622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Criatividade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99854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650383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800912" y="613950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951441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1101970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Oval 97"/>
          <p:cNvSpPr/>
          <p:nvPr/>
        </p:nvSpPr>
        <p:spPr>
          <a:xfrm>
            <a:off x="1252499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2" name="Oval 97"/>
          <p:cNvSpPr/>
          <p:nvPr/>
        </p:nvSpPr>
        <p:spPr>
          <a:xfrm>
            <a:off x="1403028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Oval 97"/>
          <p:cNvSpPr/>
          <p:nvPr/>
        </p:nvSpPr>
        <p:spPr>
          <a:xfrm>
            <a:off x="1553557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Oval 97"/>
          <p:cNvSpPr/>
          <p:nvPr/>
        </p:nvSpPr>
        <p:spPr>
          <a:xfrm>
            <a:off x="1704086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1854615" y="613950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99854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650383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800912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951441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1101970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1252499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1403028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1553557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704086" y="6576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1854615" y="657657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07364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657893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808422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958951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1109480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1260009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Oval 97"/>
          <p:cNvSpPr/>
          <p:nvPr/>
        </p:nvSpPr>
        <p:spPr>
          <a:xfrm>
            <a:off x="1410538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Oval 97"/>
          <p:cNvSpPr/>
          <p:nvPr/>
        </p:nvSpPr>
        <p:spPr>
          <a:xfrm>
            <a:off x="1561067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1711596" y="69961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1862125" y="69961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TextBox 122"/>
          <p:cNvSpPr txBox="1"/>
          <p:nvPr/>
        </p:nvSpPr>
        <p:spPr>
          <a:xfrm>
            <a:off x="501184" y="7194089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0" name="TextBox 125"/>
          <p:cNvSpPr txBox="1"/>
          <p:nvPr/>
        </p:nvSpPr>
        <p:spPr>
          <a:xfrm>
            <a:off x="501184" y="7618191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MS Office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1" name="TextBox 128"/>
          <p:cNvSpPr txBox="1"/>
          <p:nvPr/>
        </p:nvSpPr>
        <p:spPr>
          <a:xfrm>
            <a:off x="501184" y="8032658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Organizado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Oval 97"/>
          <p:cNvSpPr/>
          <p:nvPr/>
        </p:nvSpPr>
        <p:spPr>
          <a:xfrm>
            <a:off x="501057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3" name="Oval 97"/>
          <p:cNvSpPr/>
          <p:nvPr/>
        </p:nvSpPr>
        <p:spPr>
          <a:xfrm>
            <a:off x="651586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4" name="Oval 97"/>
          <p:cNvSpPr/>
          <p:nvPr/>
        </p:nvSpPr>
        <p:spPr>
          <a:xfrm>
            <a:off x="802115" y="74259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5" name="Oval 97"/>
          <p:cNvSpPr/>
          <p:nvPr/>
        </p:nvSpPr>
        <p:spPr>
          <a:xfrm>
            <a:off x="952644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6" name="Oval 97"/>
          <p:cNvSpPr/>
          <p:nvPr/>
        </p:nvSpPr>
        <p:spPr>
          <a:xfrm>
            <a:off x="1103173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7" name="Oval 97"/>
          <p:cNvSpPr/>
          <p:nvPr/>
        </p:nvSpPr>
        <p:spPr>
          <a:xfrm>
            <a:off x="1253702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8" name="Oval 97"/>
          <p:cNvSpPr/>
          <p:nvPr/>
        </p:nvSpPr>
        <p:spPr>
          <a:xfrm>
            <a:off x="1404231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9" name="Oval 97"/>
          <p:cNvSpPr/>
          <p:nvPr/>
        </p:nvSpPr>
        <p:spPr>
          <a:xfrm>
            <a:off x="1554760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0" name="Oval 97"/>
          <p:cNvSpPr/>
          <p:nvPr/>
        </p:nvSpPr>
        <p:spPr>
          <a:xfrm>
            <a:off x="1705289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1" name="Oval 97"/>
          <p:cNvSpPr/>
          <p:nvPr/>
        </p:nvSpPr>
        <p:spPr>
          <a:xfrm>
            <a:off x="1855818" y="74259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2" name="Oval 97"/>
          <p:cNvSpPr/>
          <p:nvPr/>
        </p:nvSpPr>
        <p:spPr>
          <a:xfrm>
            <a:off x="501057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3" name="Oval 97"/>
          <p:cNvSpPr/>
          <p:nvPr/>
        </p:nvSpPr>
        <p:spPr>
          <a:xfrm>
            <a:off x="651586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4" name="Oval 97"/>
          <p:cNvSpPr/>
          <p:nvPr/>
        </p:nvSpPr>
        <p:spPr>
          <a:xfrm>
            <a:off x="802115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5" name="Oval 97"/>
          <p:cNvSpPr/>
          <p:nvPr/>
        </p:nvSpPr>
        <p:spPr>
          <a:xfrm>
            <a:off x="952644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6" name="Oval 97"/>
          <p:cNvSpPr/>
          <p:nvPr/>
        </p:nvSpPr>
        <p:spPr>
          <a:xfrm>
            <a:off x="1103173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7" name="Oval 97"/>
          <p:cNvSpPr/>
          <p:nvPr/>
        </p:nvSpPr>
        <p:spPr>
          <a:xfrm>
            <a:off x="1253702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8" name="Oval 97"/>
          <p:cNvSpPr/>
          <p:nvPr/>
        </p:nvSpPr>
        <p:spPr>
          <a:xfrm>
            <a:off x="1404231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9" name="Oval 97"/>
          <p:cNvSpPr/>
          <p:nvPr/>
        </p:nvSpPr>
        <p:spPr>
          <a:xfrm>
            <a:off x="1554760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0" name="Oval 97"/>
          <p:cNvSpPr/>
          <p:nvPr/>
        </p:nvSpPr>
        <p:spPr>
          <a:xfrm>
            <a:off x="1705289" y="786301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1" name="Oval 97"/>
          <p:cNvSpPr/>
          <p:nvPr/>
        </p:nvSpPr>
        <p:spPr>
          <a:xfrm>
            <a:off x="1855818" y="786301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2" name="Oval 97"/>
          <p:cNvSpPr/>
          <p:nvPr/>
        </p:nvSpPr>
        <p:spPr>
          <a:xfrm>
            <a:off x="508567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3" name="Oval 97"/>
          <p:cNvSpPr/>
          <p:nvPr/>
        </p:nvSpPr>
        <p:spPr>
          <a:xfrm>
            <a:off x="659096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4" name="Oval 97"/>
          <p:cNvSpPr/>
          <p:nvPr/>
        </p:nvSpPr>
        <p:spPr>
          <a:xfrm>
            <a:off x="809625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5" name="Oval 97"/>
          <p:cNvSpPr/>
          <p:nvPr/>
        </p:nvSpPr>
        <p:spPr>
          <a:xfrm>
            <a:off x="960154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6" name="Oval 97"/>
          <p:cNvSpPr/>
          <p:nvPr/>
        </p:nvSpPr>
        <p:spPr>
          <a:xfrm>
            <a:off x="1110683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7" name="Oval 97"/>
          <p:cNvSpPr/>
          <p:nvPr/>
        </p:nvSpPr>
        <p:spPr>
          <a:xfrm>
            <a:off x="1261212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8" name="Oval 97"/>
          <p:cNvSpPr/>
          <p:nvPr/>
        </p:nvSpPr>
        <p:spPr>
          <a:xfrm>
            <a:off x="1411741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9" name="Oval 97"/>
          <p:cNvSpPr/>
          <p:nvPr/>
        </p:nvSpPr>
        <p:spPr>
          <a:xfrm>
            <a:off x="1562270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0" name="Oval 97"/>
          <p:cNvSpPr/>
          <p:nvPr/>
        </p:nvSpPr>
        <p:spPr>
          <a:xfrm>
            <a:off x="1712799" y="82825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1" name="Oval 97"/>
          <p:cNvSpPr/>
          <p:nvPr/>
        </p:nvSpPr>
        <p:spPr>
          <a:xfrm>
            <a:off x="1863328" y="8282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2" name="TextBox 64"/>
          <p:cNvSpPr txBox="1"/>
          <p:nvPr/>
        </p:nvSpPr>
        <p:spPr>
          <a:xfrm>
            <a:off x="641396" y="8807648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IDIOMAS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23" name="TextBox 122"/>
          <p:cNvSpPr txBox="1"/>
          <p:nvPr/>
        </p:nvSpPr>
        <p:spPr>
          <a:xfrm>
            <a:off x="507491" y="9238381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Inglês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4" name="TextBox 125"/>
          <p:cNvSpPr txBox="1"/>
          <p:nvPr/>
        </p:nvSpPr>
        <p:spPr>
          <a:xfrm>
            <a:off x="507491" y="9662483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Francês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5" name="TextBox 128"/>
          <p:cNvSpPr txBox="1"/>
          <p:nvPr/>
        </p:nvSpPr>
        <p:spPr>
          <a:xfrm>
            <a:off x="507491" y="10076950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Italiano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6" name="Oval 97"/>
          <p:cNvSpPr/>
          <p:nvPr/>
        </p:nvSpPr>
        <p:spPr>
          <a:xfrm>
            <a:off x="507364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7" name="Oval 97"/>
          <p:cNvSpPr/>
          <p:nvPr/>
        </p:nvSpPr>
        <p:spPr>
          <a:xfrm>
            <a:off x="657893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8" name="Oval 97"/>
          <p:cNvSpPr/>
          <p:nvPr/>
        </p:nvSpPr>
        <p:spPr>
          <a:xfrm>
            <a:off x="808422" y="947023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9" name="Oval 97"/>
          <p:cNvSpPr/>
          <p:nvPr/>
        </p:nvSpPr>
        <p:spPr>
          <a:xfrm>
            <a:off x="958951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0" name="Oval 97"/>
          <p:cNvSpPr/>
          <p:nvPr/>
        </p:nvSpPr>
        <p:spPr>
          <a:xfrm>
            <a:off x="1109480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1" name="Oval 97"/>
          <p:cNvSpPr/>
          <p:nvPr/>
        </p:nvSpPr>
        <p:spPr>
          <a:xfrm>
            <a:off x="1260009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2" name="Oval 97"/>
          <p:cNvSpPr/>
          <p:nvPr/>
        </p:nvSpPr>
        <p:spPr>
          <a:xfrm>
            <a:off x="1410538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3" name="Oval 97"/>
          <p:cNvSpPr/>
          <p:nvPr/>
        </p:nvSpPr>
        <p:spPr>
          <a:xfrm>
            <a:off x="1561067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4" name="Oval 97"/>
          <p:cNvSpPr/>
          <p:nvPr/>
        </p:nvSpPr>
        <p:spPr>
          <a:xfrm>
            <a:off x="1711596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5" name="Oval 97"/>
          <p:cNvSpPr/>
          <p:nvPr/>
        </p:nvSpPr>
        <p:spPr>
          <a:xfrm>
            <a:off x="1862125" y="9470232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6" name="Oval 97"/>
          <p:cNvSpPr/>
          <p:nvPr/>
        </p:nvSpPr>
        <p:spPr>
          <a:xfrm>
            <a:off x="507364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7" name="Oval 97"/>
          <p:cNvSpPr/>
          <p:nvPr/>
        </p:nvSpPr>
        <p:spPr>
          <a:xfrm>
            <a:off x="657893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8" name="Oval 97"/>
          <p:cNvSpPr/>
          <p:nvPr/>
        </p:nvSpPr>
        <p:spPr>
          <a:xfrm>
            <a:off x="808422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9" name="Oval 97"/>
          <p:cNvSpPr/>
          <p:nvPr/>
        </p:nvSpPr>
        <p:spPr>
          <a:xfrm>
            <a:off x="958951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0" name="Oval 97"/>
          <p:cNvSpPr/>
          <p:nvPr/>
        </p:nvSpPr>
        <p:spPr>
          <a:xfrm>
            <a:off x="1109480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1" name="Oval 97"/>
          <p:cNvSpPr/>
          <p:nvPr/>
        </p:nvSpPr>
        <p:spPr>
          <a:xfrm>
            <a:off x="1260009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2" name="Oval 97"/>
          <p:cNvSpPr/>
          <p:nvPr/>
        </p:nvSpPr>
        <p:spPr>
          <a:xfrm>
            <a:off x="1410538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3" name="Oval 97"/>
          <p:cNvSpPr/>
          <p:nvPr/>
        </p:nvSpPr>
        <p:spPr>
          <a:xfrm>
            <a:off x="1561067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4" name="Oval 97"/>
          <p:cNvSpPr/>
          <p:nvPr/>
        </p:nvSpPr>
        <p:spPr>
          <a:xfrm>
            <a:off x="1711596" y="990730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5" name="Oval 97"/>
          <p:cNvSpPr/>
          <p:nvPr/>
        </p:nvSpPr>
        <p:spPr>
          <a:xfrm>
            <a:off x="1862125" y="990730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6" name="Oval 97"/>
          <p:cNvSpPr/>
          <p:nvPr/>
        </p:nvSpPr>
        <p:spPr>
          <a:xfrm>
            <a:off x="514874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7" name="Oval 97"/>
          <p:cNvSpPr/>
          <p:nvPr/>
        </p:nvSpPr>
        <p:spPr>
          <a:xfrm>
            <a:off x="665403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8" name="Oval 97"/>
          <p:cNvSpPr/>
          <p:nvPr/>
        </p:nvSpPr>
        <p:spPr>
          <a:xfrm>
            <a:off x="815932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9" name="Oval 97"/>
          <p:cNvSpPr/>
          <p:nvPr/>
        </p:nvSpPr>
        <p:spPr>
          <a:xfrm>
            <a:off x="966461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0" name="Oval 97"/>
          <p:cNvSpPr/>
          <p:nvPr/>
        </p:nvSpPr>
        <p:spPr>
          <a:xfrm>
            <a:off x="1116990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1" name="Oval 97"/>
          <p:cNvSpPr/>
          <p:nvPr/>
        </p:nvSpPr>
        <p:spPr>
          <a:xfrm>
            <a:off x="1267519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2" name="Oval 97"/>
          <p:cNvSpPr/>
          <p:nvPr/>
        </p:nvSpPr>
        <p:spPr>
          <a:xfrm>
            <a:off x="1418048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3" name="Oval 97"/>
          <p:cNvSpPr/>
          <p:nvPr/>
        </p:nvSpPr>
        <p:spPr>
          <a:xfrm>
            <a:off x="1568577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4" name="Oval 97"/>
          <p:cNvSpPr/>
          <p:nvPr/>
        </p:nvSpPr>
        <p:spPr>
          <a:xfrm>
            <a:off x="1719106" y="1032687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5" name="Oval 97"/>
          <p:cNvSpPr/>
          <p:nvPr/>
        </p:nvSpPr>
        <p:spPr>
          <a:xfrm>
            <a:off x="1869635" y="1032686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6" name="Isosceles Triangle 96"/>
          <p:cNvSpPr/>
          <p:nvPr/>
        </p:nvSpPr>
        <p:spPr>
          <a:xfrm rot="5400000">
            <a:off x="2899277" y="900461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257" name="TextBox 95"/>
          <p:cNvSpPr txBox="1"/>
          <p:nvPr/>
        </p:nvSpPr>
        <p:spPr>
          <a:xfrm>
            <a:off x="2845180" y="9529594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HOBBIES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58" name="Isosceles Triangle 98"/>
          <p:cNvSpPr/>
          <p:nvPr/>
        </p:nvSpPr>
        <p:spPr>
          <a:xfrm rot="5400000">
            <a:off x="2513814" y="9587463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" name="Rectangle 3"/>
          <p:cNvSpPr/>
          <p:nvPr/>
        </p:nvSpPr>
        <p:spPr>
          <a:xfrm>
            <a:off x="3097075" y="9868182"/>
            <a:ext cx="40193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60" name="TextBox 32"/>
          <p:cNvSpPr txBox="1"/>
          <p:nvPr/>
        </p:nvSpPr>
        <p:spPr>
          <a:xfrm>
            <a:off x="2438312" y="1593042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000 111 333 / 000 222 444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2" name="TextBox 35"/>
          <p:cNvSpPr txBox="1"/>
          <p:nvPr/>
        </p:nvSpPr>
        <p:spPr>
          <a:xfrm>
            <a:off x="2456503" y="1973116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5" name="TextBox 38"/>
          <p:cNvSpPr txBox="1"/>
          <p:nvPr/>
        </p:nvSpPr>
        <p:spPr>
          <a:xfrm>
            <a:off x="5187469" y="1578067"/>
            <a:ext cx="174141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www.facebook.com/name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6" name="TextBox 40"/>
          <p:cNvSpPr txBox="1"/>
          <p:nvPr/>
        </p:nvSpPr>
        <p:spPr>
          <a:xfrm>
            <a:off x="5190893" y="1964042"/>
            <a:ext cx="228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12 Street Name, </a:t>
            </a:r>
            <a:r>
              <a:rPr lang="en-US" sz="1100" dirty="0" err="1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Lisboa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267" name="Straight Connector 27"/>
          <p:cNvCxnSpPr/>
          <p:nvPr/>
        </p:nvCxnSpPr>
        <p:spPr>
          <a:xfrm>
            <a:off x="2624043" y="1371946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0" y="10635485"/>
            <a:ext cx="7559675" cy="56328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D2A6EC5E-F71F-FD42-8D7C-5F26ADAFD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6" y="458592"/>
            <a:ext cx="1898748" cy="188934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82CC2E13-4A22-A241-8C64-96BEBD0A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96" y="1447733"/>
            <a:ext cx="367872" cy="39239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93DC531E-3615-B940-B97C-0F58FB827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951" y="1873580"/>
            <a:ext cx="409868" cy="42309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BFDB9318-42A4-8049-ABD2-38E293038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739" y="1500274"/>
            <a:ext cx="379652" cy="3857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="" xmlns:a16="http://schemas.microsoft.com/office/drawing/2014/main" id="{8844090C-E599-7D4A-BF90-3177682C7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5011" y="1889412"/>
            <a:ext cx="357521" cy="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386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 Grotesk BE</vt:lpstr>
      <vt:lpstr>Akzidenz Grotesk BE Light</vt:lpstr>
      <vt:lpstr>Arial</vt:lpstr>
      <vt:lpstr>Calibri</vt:lpstr>
      <vt:lpstr>Calibri Light</vt:lpstr>
      <vt:lpstr>Thème Office</vt:lpstr>
      <vt:lpstr>CHRISTELLE JOULIA TITULO DO TRABALHO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 SMITH SALES MANAGER</dc:title>
  <dc:creator>Axel Maille</dc:creator>
  <cp:lastModifiedBy>PC</cp:lastModifiedBy>
  <cp:revision>15</cp:revision>
  <dcterms:created xsi:type="dcterms:W3CDTF">2017-10-13T15:06:07Z</dcterms:created>
  <dcterms:modified xsi:type="dcterms:W3CDTF">2019-01-18T14:44:14Z</dcterms:modified>
</cp:coreProperties>
</file>