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07"/>
    <p:restoredTop sz="94661"/>
  </p:normalViewPr>
  <p:slideViewPr>
    <p:cSldViewPr snapToGrid="0" snapToObjects="1">
      <p:cViewPr>
        <p:scale>
          <a:sx n="84" d="100"/>
          <a:sy n="84" d="100"/>
        </p:scale>
        <p:origin x="1680" y="-23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F0ABF-A1AA-8A46-9A44-5DA2147EDBE4}" type="datetimeFigureOut">
              <a:rPr lang="fr-FR" smtClean="0"/>
              <a:t>23/01/2019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5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/>
          <p:cNvSpPr/>
          <p:nvPr/>
        </p:nvSpPr>
        <p:spPr>
          <a:xfrm>
            <a:off x="3465" y="1058971"/>
            <a:ext cx="2263918" cy="96328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0" y="-7199"/>
            <a:ext cx="7559675" cy="109416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78076" y="3759483"/>
            <a:ext cx="1878903" cy="0"/>
          </a:xfrm>
          <a:prstGeom prst="line">
            <a:avLst/>
          </a:prstGeom>
          <a:ln w="3175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9834" y="5962946"/>
            <a:ext cx="1878902" cy="199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95" dirty="0" smtClean="0">
                <a:solidFill>
                  <a:srgbClr val="0070C0"/>
                </a:solidFill>
                <a:latin typeface="+mj-lt"/>
                <a:ea typeface="Arial" charset="0"/>
                <a:cs typeface="Arial" charset="0"/>
              </a:rPr>
              <a:t>CONTATO</a:t>
            </a:r>
            <a:endParaRPr lang="en-US" sz="1295" dirty="0">
              <a:solidFill>
                <a:srgbClr val="0070C0"/>
              </a:solidFill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99833" y="6223869"/>
            <a:ext cx="1878903" cy="0"/>
          </a:xfrm>
          <a:prstGeom prst="line">
            <a:avLst/>
          </a:prstGeom>
          <a:ln w="3175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0384" y="6639219"/>
            <a:ext cx="1552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000 111 333 / 000 222 444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0384" y="7225724"/>
            <a:ext cx="1552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name@mail.com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0384" y="7832690"/>
            <a:ext cx="174141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www.facebook.com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/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padamis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9833" y="8473751"/>
            <a:ext cx="177136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12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Street Name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/>
            </a:r>
            <a:b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</a:br>
            <a:r>
              <a:rPr 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Lisboa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865" y="5638805"/>
            <a:ext cx="273437" cy="150165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875370" y="5638805"/>
            <a:ext cx="273437" cy="15016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2893275" y="7933502"/>
            <a:ext cx="2971550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InDesign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087" y="7611381"/>
            <a:ext cx="273437" cy="15016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864489" y="7611381"/>
            <a:ext cx="273437" cy="150165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2893276" y="8347969"/>
            <a:ext cx="222970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Photoshop CS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893276" y="8772071"/>
            <a:ext cx="222970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MS Office (Word, Excel, PowerPoint)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375866" y="7918931"/>
            <a:ext cx="2001211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Windows / </a:t>
            </a:r>
            <a:r>
              <a:rPr lang="en-US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MacOS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375866" y="8343033"/>
            <a:ext cx="195652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Liderazgo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375866" y="8757500"/>
            <a:ext cx="204246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Creatividad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97" name="Connecteur droit 96"/>
          <p:cNvCxnSpPr>
            <a:stCxn id="99" idx="0"/>
          </p:cNvCxnSpPr>
          <p:nvPr/>
        </p:nvCxnSpPr>
        <p:spPr>
          <a:xfrm>
            <a:off x="2912316" y="6069885"/>
            <a:ext cx="0" cy="1014649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Oval 62"/>
          <p:cNvSpPr/>
          <p:nvPr/>
        </p:nvSpPr>
        <p:spPr>
          <a:xfrm>
            <a:off x="2867292" y="6069885"/>
            <a:ext cx="90047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00" name="Oval 63"/>
          <p:cNvSpPr/>
          <p:nvPr/>
        </p:nvSpPr>
        <p:spPr>
          <a:xfrm>
            <a:off x="2870747" y="6632704"/>
            <a:ext cx="90047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0" y="1095838"/>
            <a:ext cx="1997303" cy="0"/>
          </a:xfrm>
          <a:prstGeom prst="line">
            <a:avLst/>
          </a:prstGeom>
          <a:ln w="381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1958407" y="1095838"/>
            <a:ext cx="2263918" cy="0"/>
          </a:xfrm>
          <a:prstGeom prst="line">
            <a:avLst/>
          </a:prstGeom>
          <a:ln w="3810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3921431" y="1095838"/>
            <a:ext cx="2263918" cy="0"/>
          </a:xfrm>
          <a:prstGeom prst="line">
            <a:avLst/>
          </a:prstGeom>
          <a:ln w="381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5295757" y="1099723"/>
            <a:ext cx="2263918" cy="0"/>
          </a:xfrm>
          <a:prstGeom prst="line">
            <a:avLst/>
          </a:prstGeom>
          <a:ln w="381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493770" y="510256"/>
            <a:ext cx="199730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5111364" y="510256"/>
            <a:ext cx="199730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626645" y="207208"/>
            <a:ext cx="2331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+mj-lt"/>
              </a:rPr>
              <a:t>Pierre ADAMIS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102424" y="614629"/>
            <a:ext cx="1322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>
                <a:solidFill>
                  <a:schemeClr val="bg1"/>
                </a:solidFill>
                <a:latin typeface="+mj-lt"/>
              </a:rPr>
              <a:t>Titulo</a:t>
            </a:r>
            <a:r>
              <a:rPr lang="fr-FR" sz="1200" dirty="0">
                <a:solidFill>
                  <a:schemeClr val="bg1"/>
                </a:solidFill>
                <a:latin typeface="+mj-lt"/>
              </a:rPr>
              <a:t> do </a:t>
            </a:r>
            <a:r>
              <a:rPr lang="fr-FR" sz="1200" dirty="0" err="1" smtClean="0">
                <a:solidFill>
                  <a:schemeClr val="bg1"/>
                </a:solidFill>
                <a:latin typeface="+mj-lt"/>
              </a:rPr>
              <a:t>trabalho</a:t>
            </a:r>
            <a:endParaRPr lang="fr-FR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3146077" y="5557447"/>
            <a:ext cx="1030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  <a:latin typeface="+mj-lt"/>
              </a:rPr>
              <a:t>FORMAÇAO</a:t>
            </a:r>
            <a:endParaRPr lang="fr-FR" sz="1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4" name="object 108"/>
          <p:cNvSpPr txBox="1"/>
          <p:nvPr/>
        </p:nvSpPr>
        <p:spPr>
          <a:xfrm>
            <a:off x="3136423" y="6059154"/>
            <a:ext cx="3383679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85800">
              <a:defRPr/>
            </a:pPr>
            <a:r>
              <a:rPr lang="fr-FR" sz="900" b="1" dirty="0">
                <a:solidFill>
                  <a:srgbClr val="0070C0"/>
                </a:solidFill>
                <a:latin typeface="+mj-lt"/>
              </a:rPr>
              <a:t>2012 –  </a:t>
            </a:r>
            <a:r>
              <a:rPr lang="fr-FR" sz="900" b="1" dirty="0" smtClean="0">
                <a:solidFill>
                  <a:srgbClr val="0070C0"/>
                </a:solidFill>
                <a:latin typeface="+mj-lt"/>
              </a:rPr>
              <a:t>GRAU - UNIVERSIDADE</a:t>
            </a:r>
            <a:endParaRPr lang="fr-FR" sz="900" b="1" dirty="0">
              <a:solidFill>
                <a:srgbClr val="0070C0"/>
              </a:solidFill>
              <a:latin typeface="+mj-lt"/>
            </a:endParaRPr>
          </a:p>
          <a:p>
            <a:pPr defTabSz="685800">
              <a:defRPr/>
            </a:pPr>
            <a:r>
              <a:rPr lang="fr-FR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Lorem</a:t>
            </a: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dolor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amet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consectetur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adipiscing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endParaRPr lang="fr-FR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r>
              <a:rPr lang="fr-FR" sz="900" b="1" dirty="0">
                <a:solidFill>
                  <a:srgbClr val="0070C0"/>
                </a:solidFill>
                <a:latin typeface="+mj-lt"/>
              </a:rPr>
              <a:t>2012 –  GRAU - UNIVERSIDADE</a:t>
            </a:r>
          </a:p>
          <a:p>
            <a:pPr defTabSz="685800">
              <a:defRPr/>
            </a:pPr>
            <a:r>
              <a:rPr lang="fr-FR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Lorem</a:t>
            </a: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dolor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amet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consectetur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adipiscing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</a:p>
        </p:txBody>
      </p:sp>
      <p:sp>
        <p:nvSpPr>
          <p:cNvPr id="86" name="TextBox 26"/>
          <p:cNvSpPr txBox="1"/>
          <p:nvPr/>
        </p:nvSpPr>
        <p:spPr>
          <a:xfrm>
            <a:off x="295032" y="1970272"/>
            <a:ext cx="1701709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685800">
              <a:defRPr/>
            </a:pP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Lorem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dolor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amet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consectetur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adipiscing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Morbi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tristique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sapien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nec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nulla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rutrum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imperdiet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Nullam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augue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luctus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maximus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Interdum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et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malesuada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fames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ante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primis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in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Etiam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bibendum, ante nec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luctus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posuere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odio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enim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semper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tortor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id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eleifend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mi ante vitae ex. </a:t>
            </a:r>
          </a:p>
        </p:txBody>
      </p:sp>
      <p:sp>
        <p:nvSpPr>
          <p:cNvPr id="110" name="TextBox 43"/>
          <p:cNvSpPr txBox="1"/>
          <p:nvPr/>
        </p:nvSpPr>
        <p:spPr>
          <a:xfrm>
            <a:off x="182900" y="1563621"/>
            <a:ext cx="1878902" cy="199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95" dirty="0" smtClean="0">
                <a:solidFill>
                  <a:srgbClr val="0070C0"/>
                </a:solidFill>
                <a:latin typeface="+mj-lt"/>
                <a:ea typeface="Arial" charset="0"/>
                <a:cs typeface="Arial" charset="0"/>
              </a:rPr>
              <a:t>OBJETIVO</a:t>
            </a:r>
            <a:endParaRPr lang="en-US" sz="1295" dirty="0">
              <a:solidFill>
                <a:srgbClr val="0070C0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39" name="ZoneTexte 138"/>
          <p:cNvSpPr txBox="1"/>
          <p:nvPr/>
        </p:nvSpPr>
        <p:spPr>
          <a:xfrm>
            <a:off x="3136423" y="7536343"/>
            <a:ext cx="2710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+mj-lt"/>
              </a:rPr>
              <a:t>QUALIFICAÇÕES &amp; </a:t>
            </a:r>
            <a:r>
              <a:rPr lang="fr-FR" sz="1400" b="1" dirty="0" smtClean="0">
                <a:solidFill>
                  <a:srgbClr val="0070C0"/>
                </a:solidFill>
                <a:latin typeface="+mj-lt"/>
              </a:rPr>
              <a:t>PERSONALIDADE</a:t>
            </a:r>
            <a:endParaRPr lang="fr-FR" sz="1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1" name="Oval 97"/>
          <p:cNvSpPr/>
          <p:nvPr/>
        </p:nvSpPr>
        <p:spPr>
          <a:xfrm>
            <a:off x="2900447" y="815223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2" name="Oval 97"/>
          <p:cNvSpPr/>
          <p:nvPr/>
        </p:nvSpPr>
        <p:spPr>
          <a:xfrm>
            <a:off x="3050976" y="815223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3" name="Oval 97"/>
          <p:cNvSpPr/>
          <p:nvPr/>
        </p:nvSpPr>
        <p:spPr>
          <a:xfrm>
            <a:off x="3201505" y="81513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4" name="Oval 97"/>
          <p:cNvSpPr/>
          <p:nvPr/>
        </p:nvSpPr>
        <p:spPr>
          <a:xfrm>
            <a:off x="3352034" y="815223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5" name="Oval 97"/>
          <p:cNvSpPr/>
          <p:nvPr/>
        </p:nvSpPr>
        <p:spPr>
          <a:xfrm>
            <a:off x="3502563" y="815223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6" name="Oval 97"/>
          <p:cNvSpPr/>
          <p:nvPr/>
        </p:nvSpPr>
        <p:spPr>
          <a:xfrm>
            <a:off x="3653092" y="81513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7" name="Oval 97"/>
          <p:cNvSpPr/>
          <p:nvPr/>
        </p:nvSpPr>
        <p:spPr>
          <a:xfrm>
            <a:off x="3803621" y="815223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8" name="Oval 97"/>
          <p:cNvSpPr/>
          <p:nvPr/>
        </p:nvSpPr>
        <p:spPr>
          <a:xfrm>
            <a:off x="3954150" y="8152237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9" name="Oval 97"/>
          <p:cNvSpPr/>
          <p:nvPr/>
        </p:nvSpPr>
        <p:spPr>
          <a:xfrm>
            <a:off x="4104679" y="8151392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0" name="Oval 97"/>
          <p:cNvSpPr/>
          <p:nvPr/>
        </p:nvSpPr>
        <p:spPr>
          <a:xfrm>
            <a:off x="4255208" y="8151391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1" name="Oval 97"/>
          <p:cNvSpPr/>
          <p:nvPr/>
        </p:nvSpPr>
        <p:spPr>
          <a:xfrm>
            <a:off x="2900447" y="857719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2" name="Oval 97"/>
          <p:cNvSpPr/>
          <p:nvPr/>
        </p:nvSpPr>
        <p:spPr>
          <a:xfrm>
            <a:off x="3050976" y="857719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3" name="Oval 97"/>
          <p:cNvSpPr/>
          <p:nvPr/>
        </p:nvSpPr>
        <p:spPr>
          <a:xfrm>
            <a:off x="3201505" y="857635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4" name="Oval 97"/>
          <p:cNvSpPr/>
          <p:nvPr/>
        </p:nvSpPr>
        <p:spPr>
          <a:xfrm>
            <a:off x="3352034" y="857719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5" name="Oval 97"/>
          <p:cNvSpPr/>
          <p:nvPr/>
        </p:nvSpPr>
        <p:spPr>
          <a:xfrm>
            <a:off x="3502563" y="857719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6" name="Oval 97"/>
          <p:cNvSpPr/>
          <p:nvPr/>
        </p:nvSpPr>
        <p:spPr>
          <a:xfrm>
            <a:off x="3653092" y="857635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7" name="Oval 97"/>
          <p:cNvSpPr/>
          <p:nvPr/>
        </p:nvSpPr>
        <p:spPr>
          <a:xfrm>
            <a:off x="3803621" y="8577196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8" name="Oval 97"/>
          <p:cNvSpPr/>
          <p:nvPr/>
        </p:nvSpPr>
        <p:spPr>
          <a:xfrm>
            <a:off x="3954150" y="8577196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9" name="Oval 97"/>
          <p:cNvSpPr/>
          <p:nvPr/>
        </p:nvSpPr>
        <p:spPr>
          <a:xfrm>
            <a:off x="4104679" y="8576351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0" name="Oval 97"/>
          <p:cNvSpPr/>
          <p:nvPr/>
        </p:nvSpPr>
        <p:spPr>
          <a:xfrm>
            <a:off x="4255208" y="8576350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1" name="Oval 97"/>
          <p:cNvSpPr/>
          <p:nvPr/>
        </p:nvSpPr>
        <p:spPr>
          <a:xfrm>
            <a:off x="2893149" y="89987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2" name="Oval 97"/>
          <p:cNvSpPr/>
          <p:nvPr/>
        </p:nvSpPr>
        <p:spPr>
          <a:xfrm>
            <a:off x="3043678" y="89987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3" name="Oval 97"/>
          <p:cNvSpPr/>
          <p:nvPr/>
        </p:nvSpPr>
        <p:spPr>
          <a:xfrm>
            <a:off x="3194207" y="899794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4" name="Oval 97"/>
          <p:cNvSpPr/>
          <p:nvPr/>
        </p:nvSpPr>
        <p:spPr>
          <a:xfrm>
            <a:off x="3344736" y="89987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5" name="Oval 97"/>
          <p:cNvSpPr/>
          <p:nvPr/>
        </p:nvSpPr>
        <p:spPr>
          <a:xfrm>
            <a:off x="3495265" y="89987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6" name="Oval 97"/>
          <p:cNvSpPr/>
          <p:nvPr/>
        </p:nvSpPr>
        <p:spPr>
          <a:xfrm>
            <a:off x="3645794" y="899794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7" name="Oval 97"/>
          <p:cNvSpPr/>
          <p:nvPr/>
        </p:nvSpPr>
        <p:spPr>
          <a:xfrm>
            <a:off x="3796323" y="89987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8" name="Oval 97"/>
          <p:cNvSpPr/>
          <p:nvPr/>
        </p:nvSpPr>
        <p:spPr>
          <a:xfrm>
            <a:off x="3946852" y="89987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9" name="Oval 97"/>
          <p:cNvSpPr/>
          <p:nvPr/>
        </p:nvSpPr>
        <p:spPr>
          <a:xfrm>
            <a:off x="4097381" y="899794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0" name="Oval 97"/>
          <p:cNvSpPr/>
          <p:nvPr/>
        </p:nvSpPr>
        <p:spPr>
          <a:xfrm>
            <a:off x="4247910" y="8997946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1" name="Oval 97"/>
          <p:cNvSpPr/>
          <p:nvPr/>
        </p:nvSpPr>
        <p:spPr>
          <a:xfrm>
            <a:off x="5375739" y="815162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2" name="Oval 97"/>
          <p:cNvSpPr/>
          <p:nvPr/>
        </p:nvSpPr>
        <p:spPr>
          <a:xfrm>
            <a:off x="5526268" y="815162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3" name="Oval 97"/>
          <p:cNvSpPr/>
          <p:nvPr/>
        </p:nvSpPr>
        <p:spPr>
          <a:xfrm>
            <a:off x="5676797" y="8150783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4" name="Oval 97"/>
          <p:cNvSpPr/>
          <p:nvPr/>
        </p:nvSpPr>
        <p:spPr>
          <a:xfrm>
            <a:off x="5827326" y="815162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5" name="Oval 97"/>
          <p:cNvSpPr/>
          <p:nvPr/>
        </p:nvSpPr>
        <p:spPr>
          <a:xfrm>
            <a:off x="5977855" y="815162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6" name="Oval 97"/>
          <p:cNvSpPr/>
          <p:nvPr/>
        </p:nvSpPr>
        <p:spPr>
          <a:xfrm>
            <a:off x="6128384" y="8150783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7" name="Oval 97"/>
          <p:cNvSpPr/>
          <p:nvPr/>
        </p:nvSpPr>
        <p:spPr>
          <a:xfrm>
            <a:off x="6278913" y="8151628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8" name="Oval 97"/>
          <p:cNvSpPr/>
          <p:nvPr/>
        </p:nvSpPr>
        <p:spPr>
          <a:xfrm>
            <a:off x="6429442" y="8151628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9" name="Oval 97"/>
          <p:cNvSpPr/>
          <p:nvPr/>
        </p:nvSpPr>
        <p:spPr>
          <a:xfrm>
            <a:off x="6579971" y="8150783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0" name="Oval 97"/>
          <p:cNvSpPr/>
          <p:nvPr/>
        </p:nvSpPr>
        <p:spPr>
          <a:xfrm>
            <a:off x="6730500" y="8150782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1" name="Oval 97"/>
          <p:cNvSpPr/>
          <p:nvPr/>
        </p:nvSpPr>
        <p:spPr>
          <a:xfrm>
            <a:off x="5375739" y="858870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2" name="Oval 97"/>
          <p:cNvSpPr/>
          <p:nvPr/>
        </p:nvSpPr>
        <p:spPr>
          <a:xfrm>
            <a:off x="5526268" y="858870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3" name="Oval 97"/>
          <p:cNvSpPr/>
          <p:nvPr/>
        </p:nvSpPr>
        <p:spPr>
          <a:xfrm>
            <a:off x="5676797" y="858785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4" name="Oval 97"/>
          <p:cNvSpPr/>
          <p:nvPr/>
        </p:nvSpPr>
        <p:spPr>
          <a:xfrm>
            <a:off x="5827326" y="858870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5" name="Oval 97"/>
          <p:cNvSpPr/>
          <p:nvPr/>
        </p:nvSpPr>
        <p:spPr>
          <a:xfrm>
            <a:off x="5977855" y="858870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6" name="Oval 97"/>
          <p:cNvSpPr/>
          <p:nvPr/>
        </p:nvSpPr>
        <p:spPr>
          <a:xfrm>
            <a:off x="6128384" y="858785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7" name="Oval 97"/>
          <p:cNvSpPr/>
          <p:nvPr/>
        </p:nvSpPr>
        <p:spPr>
          <a:xfrm>
            <a:off x="6278913" y="858870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8" name="Oval 97"/>
          <p:cNvSpPr/>
          <p:nvPr/>
        </p:nvSpPr>
        <p:spPr>
          <a:xfrm>
            <a:off x="6429442" y="858870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9" name="Oval 97"/>
          <p:cNvSpPr/>
          <p:nvPr/>
        </p:nvSpPr>
        <p:spPr>
          <a:xfrm>
            <a:off x="6579971" y="8587856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0" name="Oval 97"/>
          <p:cNvSpPr/>
          <p:nvPr/>
        </p:nvSpPr>
        <p:spPr>
          <a:xfrm>
            <a:off x="6730500" y="8587855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1" name="Oval 97"/>
          <p:cNvSpPr/>
          <p:nvPr/>
        </p:nvSpPr>
        <p:spPr>
          <a:xfrm>
            <a:off x="5383249" y="900826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2" name="Oval 97"/>
          <p:cNvSpPr/>
          <p:nvPr/>
        </p:nvSpPr>
        <p:spPr>
          <a:xfrm>
            <a:off x="5533778" y="900826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3" name="Oval 97"/>
          <p:cNvSpPr/>
          <p:nvPr/>
        </p:nvSpPr>
        <p:spPr>
          <a:xfrm>
            <a:off x="5684307" y="9007420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4" name="Oval 97"/>
          <p:cNvSpPr/>
          <p:nvPr/>
        </p:nvSpPr>
        <p:spPr>
          <a:xfrm>
            <a:off x="5834836" y="900826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5" name="Oval 97"/>
          <p:cNvSpPr/>
          <p:nvPr/>
        </p:nvSpPr>
        <p:spPr>
          <a:xfrm>
            <a:off x="5985365" y="900826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6" name="Oval 97"/>
          <p:cNvSpPr/>
          <p:nvPr/>
        </p:nvSpPr>
        <p:spPr>
          <a:xfrm>
            <a:off x="6135894" y="9007420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7" name="Oval 97"/>
          <p:cNvSpPr/>
          <p:nvPr/>
        </p:nvSpPr>
        <p:spPr>
          <a:xfrm>
            <a:off x="6286423" y="9008265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8" name="Oval 97"/>
          <p:cNvSpPr/>
          <p:nvPr/>
        </p:nvSpPr>
        <p:spPr>
          <a:xfrm>
            <a:off x="6436952" y="9008265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9" name="Oval 97"/>
          <p:cNvSpPr/>
          <p:nvPr/>
        </p:nvSpPr>
        <p:spPr>
          <a:xfrm>
            <a:off x="6587481" y="9007420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0" name="Oval 97"/>
          <p:cNvSpPr/>
          <p:nvPr/>
        </p:nvSpPr>
        <p:spPr>
          <a:xfrm>
            <a:off x="6738010" y="9007419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211" name="Picture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340" y="9753892"/>
            <a:ext cx="273437" cy="150165"/>
          </a:xfrm>
          <a:prstGeom prst="rect">
            <a:avLst/>
          </a:prstGeom>
        </p:spPr>
      </p:pic>
      <p:pic>
        <p:nvPicPr>
          <p:cNvPr id="212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864489" y="9753478"/>
            <a:ext cx="273437" cy="150165"/>
          </a:xfrm>
          <a:prstGeom prst="rect">
            <a:avLst/>
          </a:prstGeom>
        </p:spPr>
      </p:pic>
      <p:sp>
        <p:nvSpPr>
          <p:cNvPr id="213" name="ZoneTexte 212"/>
          <p:cNvSpPr txBox="1"/>
          <p:nvPr/>
        </p:nvSpPr>
        <p:spPr>
          <a:xfrm>
            <a:off x="3135196" y="9672120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  <a:latin typeface="+mj-lt"/>
              </a:rPr>
              <a:t>IDIOMAS</a:t>
            </a:r>
            <a:endParaRPr lang="fr-FR" sz="1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14" name="TextBox 94"/>
          <p:cNvSpPr txBox="1"/>
          <p:nvPr/>
        </p:nvSpPr>
        <p:spPr>
          <a:xfrm>
            <a:off x="2898336" y="10096367"/>
            <a:ext cx="1858006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Inglés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5" name="TextBox 94"/>
          <p:cNvSpPr txBox="1"/>
          <p:nvPr/>
        </p:nvSpPr>
        <p:spPr>
          <a:xfrm>
            <a:off x="5342174" y="10096879"/>
            <a:ext cx="1858006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Francés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216" name="Connecteur droit 215"/>
          <p:cNvCxnSpPr/>
          <p:nvPr/>
        </p:nvCxnSpPr>
        <p:spPr>
          <a:xfrm>
            <a:off x="5358671" y="10390892"/>
            <a:ext cx="1858444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7" name="Oval 97"/>
          <p:cNvSpPr/>
          <p:nvPr/>
        </p:nvSpPr>
        <p:spPr>
          <a:xfrm>
            <a:off x="6467998" y="1034586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218" name="Connecteur droit 217"/>
          <p:cNvCxnSpPr/>
          <p:nvPr/>
        </p:nvCxnSpPr>
        <p:spPr>
          <a:xfrm>
            <a:off x="2911205" y="10390892"/>
            <a:ext cx="1858444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Oval 97"/>
          <p:cNvSpPr/>
          <p:nvPr/>
        </p:nvSpPr>
        <p:spPr>
          <a:xfrm>
            <a:off x="3541560" y="10345869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" y="10251848"/>
            <a:ext cx="2267382" cy="274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497139" y="10009174"/>
            <a:ext cx="215694" cy="6826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712833" y="9843103"/>
            <a:ext cx="215694" cy="8487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931276" y="9717756"/>
            <a:ext cx="215694" cy="97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284560" y="10133359"/>
            <a:ext cx="215694" cy="5541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2252178" y="5333351"/>
            <a:ext cx="5283440" cy="93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234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782" y="1447479"/>
            <a:ext cx="273437" cy="1501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5" name="Picture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864489" y="1447479"/>
            <a:ext cx="273437" cy="150165"/>
          </a:xfrm>
          <a:prstGeom prst="rect">
            <a:avLst/>
          </a:prstGeom>
        </p:spPr>
      </p:pic>
      <p:cxnSp>
        <p:nvCxnSpPr>
          <p:cNvPr id="236" name="Connecteur droit 235"/>
          <p:cNvCxnSpPr/>
          <p:nvPr/>
        </p:nvCxnSpPr>
        <p:spPr>
          <a:xfrm>
            <a:off x="2921204" y="1844212"/>
            <a:ext cx="0" cy="3347397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7" name="Oval 62"/>
          <p:cNvSpPr/>
          <p:nvPr/>
        </p:nvSpPr>
        <p:spPr>
          <a:xfrm>
            <a:off x="2872132" y="2700824"/>
            <a:ext cx="90047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38" name="Oval 63"/>
          <p:cNvSpPr/>
          <p:nvPr/>
        </p:nvSpPr>
        <p:spPr>
          <a:xfrm>
            <a:off x="2872132" y="3571547"/>
            <a:ext cx="90047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39" name="Oval 61"/>
          <p:cNvSpPr/>
          <p:nvPr/>
        </p:nvSpPr>
        <p:spPr>
          <a:xfrm>
            <a:off x="2886260" y="1840869"/>
            <a:ext cx="90047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40" name="ZoneTexte 239"/>
          <p:cNvSpPr txBox="1"/>
          <p:nvPr/>
        </p:nvSpPr>
        <p:spPr>
          <a:xfrm>
            <a:off x="3137925" y="1364400"/>
            <a:ext cx="2220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+mj-lt"/>
              </a:rPr>
              <a:t>EXPERIÊNCIA PROFISSIONAL </a:t>
            </a:r>
          </a:p>
        </p:txBody>
      </p:sp>
      <p:sp>
        <p:nvSpPr>
          <p:cNvPr id="241" name="Rectangle 240"/>
          <p:cNvSpPr/>
          <p:nvPr/>
        </p:nvSpPr>
        <p:spPr>
          <a:xfrm>
            <a:off x="3137926" y="1762906"/>
            <a:ext cx="411731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000" b="1" dirty="0">
                <a:solidFill>
                  <a:srgbClr val="0070C0"/>
                </a:solidFill>
                <a:latin typeface="+mj-lt"/>
              </a:rPr>
              <a:t>2010 - 2015 | CARGO EXERCIDO | EMPRESA</a:t>
            </a:r>
          </a:p>
          <a:p>
            <a:pPr defTabSz="685800">
              <a:defRPr/>
            </a:pPr>
            <a:r>
              <a:rPr lang="fr-FR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Lorem</a:t>
            </a: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dolor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amet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consectetur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adipiscing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Morbi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tristique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sapien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nec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nulla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rutrum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imperdiet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Nullam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augue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luctus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maximus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Interdum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et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malesuada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fames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ante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primis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in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endParaRPr lang="fr-FR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r>
              <a:rPr lang="en-US" sz="1000" b="1" dirty="0">
                <a:solidFill>
                  <a:srgbClr val="0070C0"/>
                </a:solidFill>
                <a:latin typeface="+mj-lt"/>
              </a:rPr>
              <a:t>2010 - 2015 | CARGO EXERCIDO | EMPRESA</a:t>
            </a:r>
          </a:p>
          <a:p>
            <a:pPr defTabSz="685800">
              <a:defRPr/>
            </a:pPr>
            <a:r>
              <a:rPr lang="fr-FR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Morbi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tristique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nec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rutrum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imperdiet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augue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luctus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maximus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Interdum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fames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ante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primis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r>
              <a:rPr lang="en-US" sz="1000" b="1" dirty="0">
                <a:solidFill>
                  <a:srgbClr val="0070C0"/>
                </a:solidFill>
                <a:latin typeface="+mj-lt"/>
              </a:rPr>
              <a:t>2010 - 2015 | CARGO EXERCIDO | EMPRESA</a:t>
            </a:r>
          </a:p>
          <a:p>
            <a:pPr defTabSz="685800">
              <a:defRPr/>
            </a:pPr>
            <a:r>
              <a:rPr lang="fr-FR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Morbi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tristique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nec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rutrum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imperdiet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augue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luctus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maximus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Interdum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fames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ante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primis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r>
              <a:rPr lang="en-US" sz="1000" b="1" dirty="0">
                <a:solidFill>
                  <a:srgbClr val="0070C0"/>
                </a:solidFill>
                <a:latin typeface="+mj-lt"/>
              </a:rPr>
              <a:t>2010 - 2015 | CARGO EXERCIDO | EMPRESA</a:t>
            </a:r>
          </a:p>
          <a:p>
            <a:pPr defTabSz="685800">
              <a:defRPr/>
            </a:pPr>
            <a:r>
              <a:rPr lang="fr-FR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Morbi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tristique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nec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rutrum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imperdiet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augue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luctus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maximus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Interdum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fames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ante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primis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42" name="Oval 63"/>
          <p:cNvSpPr/>
          <p:nvPr/>
        </p:nvSpPr>
        <p:spPr>
          <a:xfrm>
            <a:off x="2872131" y="4374140"/>
            <a:ext cx="90047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2262207" y="7257988"/>
            <a:ext cx="5283440" cy="93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2267383" y="9361194"/>
            <a:ext cx="5283440" cy="93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0432985F-7B5E-1445-A4AE-6DF0843D8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73" y="4122073"/>
            <a:ext cx="1394227" cy="14830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2388F531-FCA9-0F43-A5B0-C6D4BB6A4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350" y="6317354"/>
            <a:ext cx="245177" cy="24046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297B9DC6-8980-524B-9306-86AE21EA6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075" y="6911974"/>
            <a:ext cx="253452" cy="25842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3EC66D20-74BC-A34C-94E8-EDA258BF67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193" y="7514022"/>
            <a:ext cx="269334" cy="26425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650749D9-BCAE-7B48-B51D-EF54E493B6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348" y="8129013"/>
            <a:ext cx="249179" cy="24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312</Words>
  <Application>Microsoft Office PowerPoint</Application>
  <PresentationFormat>Personalizado</PresentationFormat>
  <Paragraphs>41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PC</cp:lastModifiedBy>
  <cp:revision>24</cp:revision>
  <dcterms:created xsi:type="dcterms:W3CDTF">2017-10-13T14:29:15Z</dcterms:created>
  <dcterms:modified xsi:type="dcterms:W3CDTF">2019-01-23T18:45:43Z</dcterms:modified>
</cp:coreProperties>
</file>