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A7B"/>
    <a:srgbClr val="CCC1DB"/>
    <a:srgbClr val="435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3"/>
    <p:restoredTop sz="94661"/>
  </p:normalViewPr>
  <p:slideViewPr>
    <p:cSldViewPr snapToGrid="0" snapToObjects="1">
      <p:cViewPr>
        <p:scale>
          <a:sx n="89" d="100"/>
          <a:sy n="89" d="100"/>
        </p:scale>
        <p:origin x="1362" y="-268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4711B-EB9B-FB4C-A233-D5C95ED9F3E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23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jpg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115" y="8394847"/>
            <a:ext cx="2358512" cy="156213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25" y="1"/>
            <a:ext cx="7402024" cy="1744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268" y="1354554"/>
            <a:ext cx="2907987" cy="547938"/>
          </a:xfrm>
        </p:spPr>
        <p:txBody>
          <a:bodyPr>
            <a:normAutofit fontScale="90000"/>
          </a:bodyPr>
          <a:lstStyle/>
          <a:p>
            <a:r>
              <a:rPr lang="en-US" sz="2590" dirty="0">
                <a:solidFill>
                  <a:srgbClr val="604A7B"/>
                </a:solidFill>
                <a:latin typeface="+mn-lt"/>
                <a:cs typeface="Akzidenz Grotesk BE"/>
              </a:rPr>
              <a:t>Daniel </a:t>
            </a:r>
            <a:r>
              <a:rPr lang="en-US" sz="2590" dirty="0" smtClean="0">
                <a:solidFill>
                  <a:srgbClr val="604A7B"/>
                </a:solidFill>
                <a:latin typeface="+mn-lt"/>
                <a:cs typeface="Akzidenz Grotesk BE"/>
              </a:rPr>
              <a:t>FRAJDENROCH</a:t>
            </a:r>
            <a:r>
              <a:rPr lang="en-US" sz="3022" dirty="0">
                <a:solidFill>
                  <a:srgbClr val="604A7B"/>
                </a:solidFill>
                <a:latin typeface="+mn-lt"/>
                <a:cs typeface="Akzidenz Grotesk BE"/>
              </a:rPr>
              <a:t/>
            </a:r>
            <a:br>
              <a:rPr lang="en-US" sz="3022" dirty="0">
                <a:solidFill>
                  <a:srgbClr val="604A7B"/>
                </a:solidFill>
                <a:latin typeface="+mn-lt"/>
                <a:cs typeface="Akzidenz Grotesk BE"/>
              </a:rPr>
            </a:br>
            <a:r>
              <a:rPr lang="en-US" sz="1403" dirty="0" err="1">
                <a:solidFill>
                  <a:srgbClr val="604A7B"/>
                </a:solidFill>
                <a:latin typeface="+mn-lt"/>
                <a:cs typeface="Akzidenz Grotesk BE Light"/>
              </a:rPr>
              <a:t>Titulo</a:t>
            </a:r>
            <a:r>
              <a:rPr lang="en-US" sz="1403" dirty="0">
                <a:solidFill>
                  <a:srgbClr val="604A7B"/>
                </a:solidFill>
                <a:latin typeface="+mn-lt"/>
                <a:cs typeface="Akzidenz Grotesk BE Light"/>
              </a:rPr>
              <a:t> do </a:t>
            </a:r>
            <a:r>
              <a:rPr lang="en-US" sz="1403" dirty="0" err="1" smtClean="0">
                <a:solidFill>
                  <a:srgbClr val="604A7B"/>
                </a:solidFill>
                <a:latin typeface="+mn-lt"/>
                <a:cs typeface="Akzidenz Grotesk BE Light"/>
              </a:rPr>
              <a:t>trabalho</a:t>
            </a:r>
            <a:endParaRPr lang="en-US" sz="1403" dirty="0">
              <a:solidFill>
                <a:srgbClr val="604A7B"/>
              </a:solidFill>
              <a:latin typeface="+mn-lt"/>
              <a:cs typeface="Akzidenz Grotesk BE Ligh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415282" y="2053292"/>
            <a:ext cx="6729112" cy="1"/>
          </a:xfrm>
          <a:prstGeom prst="line">
            <a:avLst/>
          </a:prstGeom>
          <a:ln w="38100" cmpd="sng">
            <a:solidFill>
              <a:srgbClr val="CCC1DB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449901" y="2783416"/>
            <a:ext cx="970940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5" dirty="0" smtClean="0">
                <a:solidFill>
                  <a:srgbClr val="604A7B"/>
                </a:solidFill>
                <a:cs typeface="Akzidenz Grotesk BE Md"/>
              </a:rPr>
              <a:t>OBJETIVO</a:t>
            </a:r>
            <a:endParaRPr lang="en-US" sz="1295" dirty="0">
              <a:solidFill>
                <a:srgbClr val="604A7B"/>
              </a:solidFill>
              <a:cs typeface="Akzidenz Grotesk BE Md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H="1" flipV="1">
            <a:off x="756115" y="4391754"/>
            <a:ext cx="2358512" cy="1"/>
          </a:xfrm>
          <a:prstGeom prst="line">
            <a:avLst/>
          </a:prstGeom>
          <a:ln w="38100" cmpd="sng">
            <a:solidFill>
              <a:srgbClr val="CCC1DB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965" y="2239886"/>
            <a:ext cx="434809" cy="419119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1156894" y="5023518"/>
            <a:ext cx="1556097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5" dirty="0" smtClean="0">
                <a:solidFill>
                  <a:srgbClr val="604A7B"/>
                </a:solidFill>
                <a:cs typeface="Akzidenz Grotesk BE Md"/>
              </a:rPr>
              <a:t>IDIOMAS</a:t>
            </a:r>
            <a:endParaRPr lang="en-US" sz="1295" dirty="0">
              <a:solidFill>
                <a:srgbClr val="604A7B"/>
              </a:solidFill>
              <a:cs typeface="Akzidenz Grotesk BE M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4159" y="4517103"/>
            <a:ext cx="442424" cy="442424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1289209" y="7030065"/>
            <a:ext cx="1292321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5" dirty="0" smtClean="0">
                <a:solidFill>
                  <a:srgbClr val="604A7B"/>
                </a:solidFill>
                <a:cs typeface="Akzidenz Grotesk BE Md"/>
              </a:rPr>
              <a:t>QUALIFICAÇÕES</a:t>
            </a:r>
            <a:endParaRPr lang="en-US" sz="1295" dirty="0">
              <a:solidFill>
                <a:srgbClr val="604A7B"/>
              </a:solidFill>
              <a:cs typeface="Akzidenz Grotesk BE Md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flipH="1" flipV="1">
            <a:off x="756115" y="6302055"/>
            <a:ext cx="2358512" cy="1"/>
          </a:xfrm>
          <a:prstGeom prst="line">
            <a:avLst/>
          </a:prstGeom>
          <a:ln w="38100" cmpd="sng">
            <a:solidFill>
              <a:srgbClr val="CCC1DB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289209" y="9023539"/>
            <a:ext cx="1292321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5" dirty="0" smtClean="0">
                <a:solidFill>
                  <a:srgbClr val="604A7B"/>
                </a:solidFill>
                <a:cs typeface="Akzidenz Grotesk BE Md"/>
              </a:rPr>
              <a:t>CONTATO</a:t>
            </a:r>
            <a:endParaRPr lang="en-US" sz="1295" dirty="0">
              <a:solidFill>
                <a:srgbClr val="604A7B"/>
              </a:solidFill>
              <a:cs typeface="Akzidenz Grotesk BE Md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 flipH="1" flipV="1">
            <a:off x="756115" y="8386619"/>
            <a:ext cx="2358512" cy="1"/>
          </a:xfrm>
          <a:prstGeom prst="line">
            <a:avLst/>
          </a:prstGeom>
          <a:ln w="38100" cmpd="sng">
            <a:solidFill>
              <a:srgbClr val="CCC1DB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4159" y="8506486"/>
            <a:ext cx="442424" cy="442424"/>
          </a:xfrm>
          <a:prstGeom prst="rect">
            <a:avLst/>
          </a:prstGeom>
        </p:spPr>
      </p:pic>
      <p:sp>
        <p:nvSpPr>
          <p:cNvPr id="135" name="TextBox 134"/>
          <p:cNvSpPr txBox="1"/>
          <p:nvPr/>
        </p:nvSpPr>
        <p:spPr>
          <a:xfrm>
            <a:off x="3696211" y="2783416"/>
            <a:ext cx="3273754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95" dirty="0">
                <a:solidFill>
                  <a:srgbClr val="604A7B"/>
                </a:solidFill>
                <a:cs typeface="Akzidenz Grotesk BE Md"/>
              </a:rPr>
              <a:t>EXPERIÊNCIA PROFISSIONAL </a:t>
            </a:r>
          </a:p>
        </p:txBody>
      </p:sp>
      <p:sp>
        <p:nvSpPr>
          <p:cNvPr id="140" name="Isosceles Triangle 139"/>
          <p:cNvSpPr/>
          <p:nvPr/>
        </p:nvSpPr>
        <p:spPr>
          <a:xfrm rot="5400000">
            <a:off x="3501975" y="3173809"/>
            <a:ext cx="125916" cy="108549"/>
          </a:xfrm>
          <a:prstGeom prst="triangle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42" name="TextBox 141"/>
          <p:cNvSpPr txBox="1"/>
          <p:nvPr/>
        </p:nvSpPr>
        <p:spPr>
          <a:xfrm>
            <a:off x="3696211" y="9023539"/>
            <a:ext cx="3273754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95" dirty="0" smtClean="0">
                <a:solidFill>
                  <a:srgbClr val="604A7B"/>
                </a:solidFill>
                <a:cs typeface="Akzidenz Grotesk BE Md"/>
              </a:rPr>
              <a:t>FORMAÇAO</a:t>
            </a:r>
            <a:endParaRPr lang="en-US" sz="1295" dirty="0">
              <a:solidFill>
                <a:srgbClr val="604A7B"/>
              </a:solidFill>
              <a:cs typeface="Akzidenz Grotesk BE Md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88305" y="2239886"/>
            <a:ext cx="424199" cy="47079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01785" y="8590099"/>
            <a:ext cx="513280" cy="358811"/>
          </a:xfrm>
          <a:prstGeom prst="rect">
            <a:avLst/>
          </a:prstGeom>
        </p:spPr>
      </p:pic>
      <p:cxnSp>
        <p:nvCxnSpPr>
          <p:cNvPr id="143" name="Straight Connector 142"/>
          <p:cNvCxnSpPr/>
          <p:nvPr/>
        </p:nvCxnSpPr>
        <p:spPr>
          <a:xfrm flipH="1" flipV="1">
            <a:off x="3618885" y="8382849"/>
            <a:ext cx="3453099" cy="1"/>
          </a:xfrm>
          <a:prstGeom prst="line">
            <a:avLst/>
          </a:prstGeom>
          <a:ln w="38100" cmpd="sng">
            <a:solidFill>
              <a:srgbClr val="CCC1DB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26686" y="6444326"/>
            <a:ext cx="617370" cy="409542"/>
          </a:xfrm>
          <a:prstGeom prst="rect">
            <a:avLst/>
          </a:prstGeom>
        </p:spPr>
      </p:pic>
      <p:sp>
        <p:nvSpPr>
          <p:cNvPr id="38" name="object 40"/>
          <p:cNvSpPr txBox="1"/>
          <p:nvPr/>
        </p:nvSpPr>
        <p:spPr>
          <a:xfrm>
            <a:off x="3779836" y="3143197"/>
            <a:ext cx="3364557" cy="4462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rgbClr val="604A7B"/>
                </a:solidFill>
              </a:rPr>
              <a:t>2010 - 2015 | Cargo </a:t>
            </a:r>
            <a:r>
              <a:rPr lang="fr-FR" sz="1000" b="1" dirty="0" err="1">
                <a:solidFill>
                  <a:srgbClr val="604A7B"/>
                </a:solidFill>
              </a:rPr>
              <a:t>exercido</a:t>
            </a:r>
            <a:r>
              <a:rPr lang="fr-FR" sz="1000" b="1" dirty="0">
                <a:solidFill>
                  <a:srgbClr val="604A7B"/>
                </a:solidFill>
              </a:rPr>
              <a:t> | </a:t>
            </a:r>
            <a:r>
              <a:rPr lang="fr-FR" sz="1000" b="1" dirty="0" err="1">
                <a:solidFill>
                  <a:srgbClr val="604A7B"/>
                </a:solidFill>
              </a:rPr>
              <a:t>Empresa</a:t>
            </a:r>
            <a:endParaRPr lang="fr-FR" sz="1000" b="1" dirty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604A7B"/>
                </a:solidFill>
              </a:rPr>
              <a:t>2010 - 2015 | Cargo </a:t>
            </a:r>
            <a:r>
              <a:rPr lang="fr-FR" sz="1000" b="1" dirty="0" err="1">
                <a:solidFill>
                  <a:srgbClr val="604A7B"/>
                </a:solidFill>
              </a:rPr>
              <a:t>exercido</a:t>
            </a:r>
            <a:r>
              <a:rPr lang="fr-FR" sz="1000" b="1" dirty="0">
                <a:solidFill>
                  <a:srgbClr val="604A7B"/>
                </a:solidFill>
              </a:rPr>
              <a:t> | </a:t>
            </a:r>
            <a:r>
              <a:rPr lang="fr-FR" sz="1000" b="1" dirty="0" err="1">
                <a:solidFill>
                  <a:srgbClr val="604A7B"/>
                </a:solidFill>
              </a:rPr>
              <a:t>Empresa</a:t>
            </a:r>
            <a:endParaRPr lang="fr-FR" sz="1000" b="1" dirty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604A7B"/>
                </a:solidFill>
              </a:rPr>
              <a:t>2010 - 2015 | Cargo </a:t>
            </a:r>
            <a:r>
              <a:rPr lang="fr-FR" sz="1000" b="1" dirty="0" err="1">
                <a:solidFill>
                  <a:srgbClr val="604A7B"/>
                </a:solidFill>
              </a:rPr>
              <a:t>exercido</a:t>
            </a:r>
            <a:r>
              <a:rPr lang="fr-FR" sz="1000" b="1" dirty="0">
                <a:solidFill>
                  <a:srgbClr val="604A7B"/>
                </a:solidFill>
              </a:rPr>
              <a:t> | </a:t>
            </a:r>
            <a:r>
              <a:rPr lang="fr-FR" sz="1000" b="1" dirty="0" err="1">
                <a:solidFill>
                  <a:srgbClr val="604A7B"/>
                </a:solidFill>
              </a:rPr>
              <a:t>Empresa</a:t>
            </a:r>
            <a:endParaRPr lang="fr-FR" sz="1000" b="1" dirty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604A7B"/>
                </a:solidFill>
              </a:rPr>
              <a:t>2010 - 2015 | Cargo </a:t>
            </a:r>
            <a:r>
              <a:rPr lang="fr-FR" sz="1000" b="1" dirty="0" err="1">
                <a:solidFill>
                  <a:srgbClr val="604A7B"/>
                </a:solidFill>
              </a:rPr>
              <a:t>exercido</a:t>
            </a:r>
            <a:r>
              <a:rPr lang="fr-FR" sz="1000" b="1" dirty="0">
                <a:solidFill>
                  <a:srgbClr val="604A7B"/>
                </a:solidFill>
              </a:rPr>
              <a:t> | </a:t>
            </a:r>
            <a:r>
              <a:rPr lang="fr-FR" sz="1000" b="1" dirty="0" err="1">
                <a:solidFill>
                  <a:srgbClr val="604A7B"/>
                </a:solidFill>
              </a:rPr>
              <a:t>Empresa</a:t>
            </a:r>
            <a:endParaRPr lang="fr-FR" sz="1000" b="1" dirty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604A7B"/>
                </a:solidFill>
              </a:rPr>
              <a:t>2010 - 2015 | Cargo </a:t>
            </a:r>
            <a:r>
              <a:rPr lang="fr-FR" sz="1000" b="1" dirty="0" err="1">
                <a:solidFill>
                  <a:srgbClr val="604A7B"/>
                </a:solidFill>
              </a:rPr>
              <a:t>exercido</a:t>
            </a:r>
            <a:r>
              <a:rPr lang="fr-FR" sz="1000" b="1" dirty="0">
                <a:solidFill>
                  <a:srgbClr val="604A7B"/>
                </a:solidFill>
              </a:rPr>
              <a:t> | </a:t>
            </a:r>
            <a:r>
              <a:rPr lang="fr-FR" sz="1000" b="1" dirty="0" err="1">
                <a:solidFill>
                  <a:srgbClr val="604A7B"/>
                </a:solidFill>
              </a:rPr>
              <a:t>Empresa</a:t>
            </a:r>
            <a:endParaRPr lang="fr-FR" sz="1000" b="1" dirty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39" name="Isosceles Triangle 139"/>
          <p:cNvSpPr/>
          <p:nvPr/>
        </p:nvSpPr>
        <p:spPr>
          <a:xfrm rot="5400000">
            <a:off x="3501652" y="4110338"/>
            <a:ext cx="125916" cy="108549"/>
          </a:xfrm>
          <a:prstGeom prst="triangle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0" name="Isosceles Triangle 139"/>
          <p:cNvSpPr/>
          <p:nvPr/>
        </p:nvSpPr>
        <p:spPr>
          <a:xfrm rot="5400000">
            <a:off x="3501652" y="5012996"/>
            <a:ext cx="125916" cy="108549"/>
          </a:xfrm>
          <a:prstGeom prst="triangle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1" name="Isosceles Triangle 139"/>
          <p:cNvSpPr/>
          <p:nvPr/>
        </p:nvSpPr>
        <p:spPr>
          <a:xfrm rot="5400000">
            <a:off x="3501652" y="5915654"/>
            <a:ext cx="125916" cy="108549"/>
          </a:xfrm>
          <a:prstGeom prst="triangle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2" name="Isosceles Triangle 139"/>
          <p:cNvSpPr/>
          <p:nvPr/>
        </p:nvSpPr>
        <p:spPr>
          <a:xfrm rot="5400000">
            <a:off x="3540092" y="6835121"/>
            <a:ext cx="125916" cy="108549"/>
          </a:xfrm>
          <a:prstGeom prst="triangle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3" name="TextBox 26"/>
          <p:cNvSpPr txBox="1"/>
          <p:nvPr/>
        </p:nvSpPr>
        <p:spPr>
          <a:xfrm>
            <a:off x="775212" y="3055987"/>
            <a:ext cx="2292983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Etiam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bibendum, ante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posuere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odio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enim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semper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tortor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eleifend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mi ante vitae ex. Sed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molestie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varius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erat a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aliquet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56115" y="5416495"/>
            <a:ext cx="1536359" cy="138957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5" name="Rectangle 44"/>
          <p:cNvSpPr/>
          <p:nvPr/>
        </p:nvSpPr>
        <p:spPr>
          <a:xfrm>
            <a:off x="765741" y="5725452"/>
            <a:ext cx="1072282" cy="140162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6" name="Rectangle 45"/>
          <p:cNvSpPr/>
          <p:nvPr/>
        </p:nvSpPr>
        <p:spPr>
          <a:xfrm>
            <a:off x="765741" y="6041810"/>
            <a:ext cx="558228" cy="144857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7" name="ZoneTexte 46"/>
          <p:cNvSpPr txBox="1"/>
          <p:nvPr/>
        </p:nvSpPr>
        <p:spPr>
          <a:xfrm>
            <a:off x="2292477" y="5351464"/>
            <a:ext cx="4876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Inglês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834215" y="5668541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Francês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1295585" y="6001344"/>
            <a:ext cx="5741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Italiano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object 108"/>
          <p:cNvSpPr txBox="1"/>
          <p:nvPr/>
        </p:nvSpPr>
        <p:spPr>
          <a:xfrm>
            <a:off x="3688305" y="9322660"/>
            <a:ext cx="3383679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900" b="1" dirty="0">
                <a:solidFill>
                  <a:srgbClr val="604A7B"/>
                </a:solidFill>
              </a:rPr>
              <a:t>2012 </a:t>
            </a:r>
            <a:r>
              <a:rPr lang="mr-IN" sz="900" b="1" dirty="0">
                <a:solidFill>
                  <a:srgbClr val="604A7B"/>
                </a:solidFill>
              </a:rPr>
              <a:t>–</a:t>
            </a:r>
            <a:r>
              <a:rPr lang="fr-FR" sz="900" b="1" dirty="0">
                <a:solidFill>
                  <a:srgbClr val="604A7B"/>
                </a:solidFill>
              </a:rPr>
              <a:t> </a:t>
            </a:r>
            <a:r>
              <a:rPr lang="fr-FR" sz="900" b="1" dirty="0">
                <a:solidFill>
                  <a:srgbClr val="604A7B"/>
                </a:solidFill>
              </a:rPr>
              <a:t>Grau – </a:t>
            </a:r>
            <a:r>
              <a:rPr lang="fr-FR" sz="900" b="1" dirty="0" err="1">
                <a:solidFill>
                  <a:srgbClr val="604A7B"/>
                </a:solidFill>
              </a:rPr>
              <a:t>Universidade</a:t>
            </a:r>
            <a:r>
              <a:rPr lang="fr-FR" sz="900" b="1" dirty="0">
                <a:solidFill>
                  <a:srgbClr val="604A7B"/>
                </a:solidFill>
              </a:rPr>
              <a:t> </a:t>
            </a:r>
            <a:endParaRPr lang="fr-FR" sz="900" b="1" dirty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9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900" b="1" dirty="0" smtClean="0">
                <a:solidFill>
                  <a:srgbClr val="604A7B"/>
                </a:solidFill>
              </a:rPr>
              <a:t>2012 </a:t>
            </a:r>
            <a:r>
              <a:rPr lang="mr-IN" sz="900" b="1" dirty="0">
                <a:solidFill>
                  <a:srgbClr val="604A7B"/>
                </a:solidFill>
              </a:rPr>
              <a:t>–</a:t>
            </a:r>
            <a:r>
              <a:rPr lang="fr-FR" sz="900" b="1" dirty="0">
                <a:solidFill>
                  <a:srgbClr val="604A7B"/>
                </a:solidFill>
              </a:rPr>
              <a:t> Grau – </a:t>
            </a:r>
            <a:r>
              <a:rPr lang="fr-FR" sz="900" b="1" dirty="0" err="1">
                <a:solidFill>
                  <a:srgbClr val="604A7B"/>
                </a:solidFill>
              </a:rPr>
              <a:t>Universidade</a:t>
            </a:r>
            <a:r>
              <a:rPr lang="fr-FR" sz="900" b="1" dirty="0">
                <a:solidFill>
                  <a:srgbClr val="604A7B"/>
                </a:solidFill>
              </a:rPr>
              <a:t> </a:t>
            </a:r>
            <a:endParaRPr lang="fr-FR" sz="900" b="1" dirty="0" smtClean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51" name="object 3"/>
          <p:cNvSpPr txBox="1"/>
          <p:nvPr/>
        </p:nvSpPr>
        <p:spPr>
          <a:xfrm>
            <a:off x="687923" y="9290589"/>
            <a:ext cx="1298877" cy="9826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900" b="1" dirty="0" err="1" smtClean="0">
                <a:solidFill>
                  <a:srgbClr val="231F20"/>
                </a:solidFill>
                <a:latin typeface="+mj-lt"/>
                <a:cs typeface="Proxima Nova Rg"/>
              </a:rPr>
              <a:t>Endereço</a:t>
            </a:r>
            <a:endParaRPr lang="fr-FR" sz="900" b="1" dirty="0" smtClean="0">
              <a:solidFill>
                <a:srgbClr val="231F20"/>
              </a:solidFill>
              <a:latin typeface="+mj-lt"/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900" dirty="0" smtClean="0">
                <a:solidFill>
                  <a:srgbClr val="231F20"/>
                </a:solidFill>
                <a:latin typeface="+mj-lt"/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900" dirty="0" smtClean="0">
                <a:solidFill>
                  <a:srgbClr val="231F20"/>
                </a:solidFill>
                <a:latin typeface="+mj-lt"/>
                <a:cs typeface="Proxima Nova Rg"/>
              </a:rPr>
              <a:t>Lisboa</a:t>
            </a:r>
          </a:p>
          <a:p>
            <a:pPr algn="ctr">
              <a:lnSpc>
                <a:spcPts val="1100"/>
              </a:lnSpc>
            </a:pPr>
            <a:endParaRPr lang="fr-FR" sz="900" b="1" dirty="0">
              <a:solidFill>
                <a:srgbClr val="231F20"/>
              </a:solidFill>
              <a:latin typeface="+mj-lt"/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900" b="1" dirty="0" smtClean="0">
                <a:solidFill>
                  <a:srgbClr val="231F20"/>
                </a:solidFill>
                <a:latin typeface="+mj-lt"/>
                <a:cs typeface="Proxima Nova Rg"/>
              </a:rPr>
              <a:t>Email</a:t>
            </a:r>
          </a:p>
          <a:p>
            <a:pPr algn="ctr">
              <a:lnSpc>
                <a:spcPts val="1100"/>
              </a:lnSpc>
            </a:pPr>
            <a:r>
              <a:rPr lang="fr-FR" sz="900" dirty="0" smtClean="0">
                <a:solidFill>
                  <a:srgbClr val="231F20"/>
                </a:solidFill>
                <a:latin typeface="+mj-lt"/>
                <a:cs typeface="Proxima Nova Rg"/>
              </a:rPr>
              <a:t>name@mail.com</a:t>
            </a:r>
          </a:p>
          <a:p>
            <a:pPr algn="ctr">
              <a:lnSpc>
                <a:spcPts val="1100"/>
              </a:lnSpc>
            </a:pPr>
            <a:endParaRPr lang="fr-FR" sz="900" b="1" dirty="0">
              <a:solidFill>
                <a:srgbClr val="231F20"/>
              </a:solidFill>
              <a:latin typeface="+mj-lt"/>
              <a:cs typeface="Proxima Nova Rg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2962" y="9242019"/>
            <a:ext cx="1766612" cy="1079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900" b="1" dirty="0" err="1" smtClean="0">
                <a:solidFill>
                  <a:srgbClr val="231F20"/>
                </a:solidFill>
                <a:latin typeface="+mj-lt"/>
                <a:cs typeface="Proxima Nova Rg"/>
              </a:rPr>
              <a:t>Telefone</a:t>
            </a:r>
            <a:endParaRPr lang="fr-FR" sz="900" b="1" dirty="0">
              <a:solidFill>
                <a:srgbClr val="231F20"/>
              </a:solidFill>
              <a:latin typeface="+mj-lt"/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900" dirty="0" smtClean="0">
                <a:solidFill>
                  <a:srgbClr val="231F20"/>
                </a:solidFill>
                <a:latin typeface="+mj-lt"/>
                <a:cs typeface="Proxima Nova Rg"/>
              </a:rPr>
              <a:t>000 111 333</a:t>
            </a:r>
            <a:endParaRPr lang="fr-FR" sz="900" dirty="0">
              <a:solidFill>
                <a:srgbClr val="231F20"/>
              </a:solidFill>
              <a:latin typeface="+mj-lt"/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900" dirty="0" smtClean="0">
                <a:solidFill>
                  <a:srgbClr val="231F20"/>
                </a:solidFill>
                <a:latin typeface="+mj-lt"/>
                <a:cs typeface="Proxima Nova Rg"/>
              </a:rPr>
              <a:t>000 222 444</a:t>
            </a:r>
            <a:endParaRPr lang="fr-FR" sz="900" dirty="0">
              <a:solidFill>
                <a:srgbClr val="231F20"/>
              </a:solidFill>
              <a:latin typeface="+mj-lt"/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900" b="1" dirty="0">
              <a:solidFill>
                <a:srgbClr val="231F20"/>
              </a:solidFill>
              <a:latin typeface="+mj-lt"/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900" b="1" dirty="0">
                <a:solidFill>
                  <a:srgbClr val="231F20"/>
                </a:solidFill>
                <a:latin typeface="+mj-lt"/>
                <a:cs typeface="Proxima Nova Rg"/>
              </a:rPr>
              <a:t>Web</a:t>
            </a:r>
          </a:p>
          <a:p>
            <a:pPr algn="ctr">
              <a:lnSpc>
                <a:spcPts val="1100"/>
              </a:lnSpc>
            </a:pPr>
            <a:r>
              <a:rPr lang="fr-FR" sz="900" dirty="0" err="1">
                <a:solidFill>
                  <a:srgbClr val="231F20"/>
                </a:solidFill>
                <a:latin typeface="+mj-lt"/>
                <a:cs typeface="Proxima Nova Rg"/>
              </a:rPr>
              <a:t>Linkedin.com</a:t>
            </a:r>
            <a:r>
              <a:rPr lang="fr-FR" sz="900" dirty="0">
                <a:solidFill>
                  <a:srgbClr val="231F20"/>
                </a:solidFill>
                <a:latin typeface="+mj-lt"/>
                <a:cs typeface="Proxima Nova Rg"/>
              </a:rPr>
              <a:t>/SA</a:t>
            </a:r>
            <a:br>
              <a:rPr lang="fr-FR" sz="900" dirty="0">
                <a:solidFill>
                  <a:srgbClr val="231F20"/>
                </a:solidFill>
                <a:latin typeface="+mj-lt"/>
                <a:cs typeface="Proxima Nova Rg"/>
              </a:rPr>
            </a:br>
            <a:r>
              <a:rPr lang="fr-FR" sz="900" dirty="0" err="1">
                <a:solidFill>
                  <a:srgbClr val="231F20"/>
                </a:solidFill>
                <a:latin typeface="+mj-lt"/>
                <a:cs typeface="Proxima Nova Rg"/>
              </a:rPr>
              <a:t>Facebook.com</a:t>
            </a:r>
            <a:r>
              <a:rPr lang="fr-FR" sz="900" dirty="0">
                <a:solidFill>
                  <a:srgbClr val="231F20"/>
                </a:solidFill>
                <a:latin typeface="+mj-lt"/>
                <a:cs typeface="Proxima Nova Rg"/>
              </a:rPr>
              <a:t>/SA</a:t>
            </a:r>
            <a:endParaRPr lang="fr-FR" sz="900" dirty="0">
              <a:latin typeface="+mj-lt"/>
              <a:cs typeface="Proxima Nova Rg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56115" y="7487534"/>
            <a:ext cx="1536359" cy="138957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4" name="Rectangle 53"/>
          <p:cNvSpPr/>
          <p:nvPr/>
        </p:nvSpPr>
        <p:spPr>
          <a:xfrm>
            <a:off x="765741" y="7796491"/>
            <a:ext cx="1072282" cy="140162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5" name="Rectangle 54"/>
          <p:cNvSpPr/>
          <p:nvPr/>
        </p:nvSpPr>
        <p:spPr>
          <a:xfrm>
            <a:off x="765741" y="8112849"/>
            <a:ext cx="558228" cy="144857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6" name="ZoneTexte 55"/>
          <p:cNvSpPr txBox="1"/>
          <p:nvPr/>
        </p:nvSpPr>
        <p:spPr>
          <a:xfrm>
            <a:off x="2292477" y="7422503"/>
            <a:ext cx="785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Informática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1834215" y="7739580"/>
            <a:ext cx="9060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Contabilidade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1295585" y="8072383"/>
            <a:ext cx="9701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Administração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5" r="15735"/>
          <a:stretch/>
        </p:blipFill>
        <p:spPr>
          <a:xfrm>
            <a:off x="3313846" y="73660"/>
            <a:ext cx="1173116" cy="1177269"/>
          </a:xfrm>
          <a:prstGeom prst="ellipse">
            <a:avLst/>
          </a:prstGeom>
          <a:ln w="38100">
            <a:solidFill>
              <a:srgbClr val="604A7B"/>
            </a:solidFill>
          </a:ln>
        </p:spPr>
      </p:pic>
    </p:spTree>
    <p:extLst>
      <p:ext uri="{BB962C8B-B14F-4D97-AF65-F5344CB8AC3E}">
        <p14:creationId xmlns:p14="http://schemas.microsoft.com/office/powerpoint/2010/main" val="36583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350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Akzidenz Grotesk BE</vt:lpstr>
      <vt:lpstr>Akzidenz Grotesk BE Light</vt:lpstr>
      <vt:lpstr>Akzidenz Grotesk BE Md</vt:lpstr>
      <vt:lpstr>Arial</vt:lpstr>
      <vt:lpstr>Calibri</vt:lpstr>
      <vt:lpstr>Calibri Light</vt:lpstr>
      <vt:lpstr>Mangal</vt:lpstr>
      <vt:lpstr>Proxima Nova Rg</vt:lpstr>
      <vt:lpstr>Thème Office</vt:lpstr>
      <vt:lpstr>Daniel FRAJDENROCH Titulo do trabalho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25</cp:revision>
  <dcterms:created xsi:type="dcterms:W3CDTF">2017-10-06T15:48:38Z</dcterms:created>
  <dcterms:modified xsi:type="dcterms:W3CDTF">2019-01-23T19:48:45Z</dcterms:modified>
</cp:coreProperties>
</file>