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/>
    <p:restoredTop sz="94661"/>
  </p:normalViewPr>
  <p:slideViewPr>
    <p:cSldViewPr snapToGrid="0" snapToObjects="1">
      <p:cViewPr>
        <p:scale>
          <a:sx n="93" d="100"/>
          <a:sy n="93" d="100"/>
        </p:scale>
        <p:origin x="1314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826" y="0"/>
            <a:ext cx="7402023" cy="2404637"/>
          </a:xfrm>
          <a:prstGeom prst="rect">
            <a:avLst/>
          </a:prstGeom>
          <a:solidFill>
            <a:srgbClr val="06051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/>
          </a:p>
        </p:txBody>
      </p:sp>
      <p:sp>
        <p:nvSpPr>
          <p:cNvPr id="52" name="TextBox 51"/>
          <p:cNvSpPr txBox="1"/>
          <p:nvPr/>
        </p:nvSpPr>
        <p:spPr>
          <a:xfrm>
            <a:off x="5517851" y="913477"/>
            <a:ext cx="1584480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smtClean="0">
                <a:solidFill>
                  <a:srgbClr val="FFFFFF"/>
                </a:solidFill>
                <a:cs typeface="Akzidenz Grotesk BE Light"/>
              </a:rPr>
              <a:t>000 111 333</a:t>
            </a:r>
            <a:endParaRPr lang="en-US" sz="1079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8826" y="2320199"/>
            <a:ext cx="7402023" cy="1323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84" name="TextBox 83"/>
          <p:cNvSpPr txBox="1"/>
          <p:nvPr/>
        </p:nvSpPr>
        <p:spPr>
          <a:xfrm>
            <a:off x="639861" y="2606454"/>
            <a:ext cx="6346235" cy="5815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b="1" dirty="0" smtClean="0">
                <a:solidFill>
                  <a:srgbClr val="00B0F0"/>
                </a:solidFill>
                <a:cs typeface="Akzidenz Grotesk BE"/>
              </a:rPr>
              <a:t>OBJETIVO</a:t>
            </a:r>
            <a:endParaRPr lang="en-US" sz="1079" b="1" dirty="0">
              <a:solidFill>
                <a:srgbClr val="00B0F0"/>
              </a:solidFill>
              <a:cs typeface="Akzidenz Grotesk BE"/>
            </a:endParaRPr>
          </a:p>
          <a:p>
            <a:pPr defTabSz="685800">
              <a:defRPr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eleifend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mi ante vitae ex. Sed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molestie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varius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erat a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cxnSp>
        <p:nvCxnSpPr>
          <p:cNvPr id="85" name="Straight Connector 84"/>
          <p:cNvCxnSpPr/>
          <p:nvPr/>
        </p:nvCxnSpPr>
        <p:spPr>
          <a:xfrm>
            <a:off x="4901593" y="7308530"/>
            <a:ext cx="2579255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073886" y="4625767"/>
            <a:ext cx="2579255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517851" y="422534"/>
            <a:ext cx="1741520" cy="3653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079" dirty="0" smtClean="0">
                <a:solidFill>
                  <a:schemeClr val="bg1"/>
                </a:solidFill>
                <a:cs typeface="Akzidenz Grotesk BE"/>
              </a:rPr>
              <a:t>12 Street Name</a:t>
            </a:r>
          </a:p>
          <a:p>
            <a:pPr>
              <a:lnSpc>
                <a:spcPct val="110000"/>
              </a:lnSpc>
            </a:pPr>
            <a:r>
              <a:rPr lang="en-US" sz="1079" dirty="0" err="1" smtClean="0">
                <a:solidFill>
                  <a:schemeClr val="bg1"/>
                </a:solidFill>
                <a:cs typeface="Akzidenz Grotesk BE"/>
              </a:rPr>
              <a:t>Lisboa</a:t>
            </a:r>
            <a:endParaRPr lang="en-US" sz="1079" dirty="0">
              <a:solidFill>
                <a:schemeClr val="bg1"/>
              </a:solidFill>
              <a:cs typeface="Akzidenz Grotesk BE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517851" y="1485983"/>
            <a:ext cx="1584480" cy="1220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1133" dirty="0" smtClean="0">
                <a:solidFill>
                  <a:schemeClr val="bg1"/>
                </a:solidFill>
                <a:cs typeface="Akzidenz Grotesk BE"/>
              </a:rPr>
              <a:t>name@mail.com</a:t>
            </a:r>
            <a:endParaRPr lang="en-US" sz="1133" dirty="0">
              <a:solidFill>
                <a:schemeClr val="bg1"/>
              </a:solidFill>
              <a:cs typeface="Akzidenz Grotesk BE"/>
            </a:endParaRP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7754" y="948943"/>
            <a:ext cx="218381" cy="2183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57" y="1463839"/>
            <a:ext cx="233828" cy="1596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58" y="500257"/>
            <a:ext cx="254116" cy="254116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517851" y="1113702"/>
            <a:ext cx="1584480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smtClean="0">
                <a:solidFill>
                  <a:srgbClr val="FFFFFF"/>
                </a:solidFill>
                <a:cs typeface="Akzidenz Grotesk BE Light"/>
              </a:rPr>
              <a:t>000 222 444</a:t>
            </a:r>
            <a:endParaRPr lang="en-US" sz="1079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160821" y="3840181"/>
            <a:ext cx="465914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39861" y="3589890"/>
            <a:ext cx="2618269" cy="1335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295" dirty="0">
                <a:solidFill>
                  <a:schemeClr val="tx1">
                    <a:lumMod val="50000"/>
                    <a:lumOff val="50000"/>
                  </a:schemeClr>
                </a:solidFill>
                <a:cs typeface="Aller"/>
              </a:rPr>
              <a:t>EXPERIÊNCIA PROFISSIONAL </a:t>
            </a:r>
            <a:endParaRPr lang="en-US" sz="1295" spc="324" dirty="0">
              <a:solidFill>
                <a:schemeClr val="tx1">
                  <a:lumMod val="50000"/>
                  <a:lumOff val="50000"/>
                </a:schemeClr>
              </a:solidFill>
              <a:cs typeface="Aller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349" y="3541122"/>
            <a:ext cx="285939" cy="15993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cxnSp>
        <p:nvCxnSpPr>
          <p:cNvPr id="110" name="Straight Connector 109"/>
          <p:cNvCxnSpPr/>
          <p:nvPr/>
        </p:nvCxnSpPr>
        <p:spPr>
          <a:xfrm>
            <a:off x="606719" y="7452366"/>
            <a:ext cx="6346235" cy="0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39862" y="6215860"/>
            <a:ext cx="2078244" cy="1195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295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ller"/>
              </a:rPr>
              <a:t>FORMAÇAO</a:t>
            </a:r>
            <a:endParaRPr lang="en-US" sz="1295" spc="324" dirty="0">
              <a:solidFill>
                <a:schemeClr val="tx1">
                  <a:lumMod val="50000"/>
                  <a:lumOff val="50000"/>
                </a:schemeClr>
              </a:solidFill>
              <a:cs typeface="Aller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70349" y="6179229"/>
            <a:ext cx="285939" cy="15993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16" name="TextBox 115"/>
          <p:cNvSpPr txBox="1"/>
          <p:nvPr/>
        </p:nvSpPr>
        <p:spPr>
          <a:xfrm>
            <a:off x="639863" y="7694864"/>
            <a:ext cx="2275724" cy="1195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295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ller"/>
              </a:rPr>
              <a:t>PERSONALIDADE &amp; IDIOMAS</a:t>
            </a:r>
            <a:endParaRPr lang="en-US" sz="1295" spc="324" dirty="0">
              <a:solidFill>
                <a:schemeClr val="tx1">
                  <a:lumMod val="50000"/>
                  <a:lumOff val="50000"/>
                </a:schemeClr>
              </a:solidFill>
              <a:cs typeface="Aller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70349" y="7658233"/>
            <a:ext cx="285939" cy="15993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639862" y="9014070"/>
            <a:ext cx="6346235" cy="0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639863" y="9232955"/>
            <a:ext cx="1561416" cy="1335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295" dirty="0">
                <a:solidFill>
                  <a:schemeClr val="tx1">
                    <a:lumMod val="50000"/>
                    <a:lumOff val="50000"/>
                  </a:schemeClr>
                </a:solidFill>
                <a:cs typeface="Aller"/>
              </a:rPr>
              <a:t>QUALIFICAÇÕES 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70349" y="9196324"/>
            <a:ext cx="285939" cy="15993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24" name="Rectangle 123"/>
          <p:cNvSpPr/>
          <p:nvPr/>
        </p:nvSpPr>
        <p:spPr>
          <a:xfrm>
            <a:off x="668246" y="9499880"/>
            <a:ext cx="1536359" cy="2442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25" name="Rectangle 124"/>
          <p:cNvSpPr/>
          <p:nvPr/>
        </p:nvSpPr>
        <p:spPr>
          <a:xfrm>
            <a:off x="668246" y="9831478"/>
            <a:ext cx="1072282" cy="2442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26" name="Rectangle 125"/>
          <p:cNvSpPr/>
          <p:nvPr/>
        </p:nvSpPr>
        <p:spPr>
          <a:xfrm>
            <a:off x="674543" y="10149760"/>
            <a:ext cx="558228" cy="2442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cxnSp>
        <p:nvCxnSpPr>
          <p:cNvPr id="141" name="Straight Connector 140"/>
          <p:cNvCxnSpPr/>
          <p:nvPr/>
        </p:nvCxnSpPr>
        <p:spPr>
          <a:xfrm>
            <a:off x="639862" y="6016659"/>
            <a:ext cx="6346235" cy="0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639862" y="3409951"/>
            <a:ext cx="6346235" cy="0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3078" y="1807236"/>
            <a:ext cx="239532" cy="239532"/>
          </a:xfrm>
          <a:prstGeom prst="rect">
            <a:avLst/>
          </a:prstGeom>
        </p:spPr>
      </p:pic>
      <p:sp>
        <p:nvSpPr>
          <p:cNvPr id="143" name="TextBox 142"/>
          <p:cNvSpPr txBox="1"/>
          <p:nvPr/>
        </p:nvSpPr>
        <p:spPr>
          <a:xfrm>
            <a:off x="5517851" y="1857583"/>
            <a:ext cx="1584480" cy="1220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1133" dirty="0" smtClean="0">
                <a:solidFill>
                  <a:schemeClr val="bg1"/>
                </a:solidFill>
                <a:cs typeface="Akzidenz Grotesk BE"/>
              </a:rPr>
              <a:t>Facebook.com/name</a:t>
            </a:r>
            <a:endParaRPr lang="en-US" sz="1133" dirty="0">
              <a:solidFill>
                <a:schemeClr val="bg1"/>
              </a:solidFill>
              <a:cs typeface="Akzidenz Grotesk BE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4040796" y="9484440"/>
            <a:ext cx="1072282" cy="2442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45" name="Rectangle 144"/>
          <p:cNvSpPr/>
          <p:nvPr/>
        </p:nvSpPr>
        <p:spPr>
          <a:xfrm>
            <a:off x="4040796" y="9816957"/>
            <a:ext cx="1536359" cy="2442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46" name="Rectangle 145"/>
          <p:cNvSpPr/>
          <p:nvPr/>
        </p:nvSpPr>
        <p:spPr>
          <a:xfrm>
            <a:off x="4040796" y="10160691"/>
            <a:ext cx="558228" cy="2442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pic>
        <p:nvPicPr>
          <p:cNvPr id="66" name="Image 6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41" r="2995"/>
          <a:stretch/>
        </p:blipFill>
        <p:spPr>
          <a:xfrm>
            <a:off x="430005" y="200128"/>
            <a:ext cx="1915629" cy="1920820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67" name="ZoneTexte 66"/>
          <p:cNvSpPr txBox="1"/>
          <p:nvPr/>
        </p:nvSpPr>
        <p:spPr>
          <a:xfrm>
            <a:off x="2595938" y="505257"/>
            <a:ext cx="15134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Nathalie</a:t>
            </a:r>
          </a:p>
          <a:p>
            <a:r>
              <a:rPr lang="fr-FR" sz="2400" dirty="0" smtClean="0">
                <a:solidFill>
                  <a:srgbClr val="00B0F0"/>
                </a:solidFill>
              </a:rPr>
              <a:t>FRONTONI</a:t>
            </a:r>
            <a:endParaRPr lang="fr-FR" sz="2400" dirty="0">
              <a:solidFill>
                <a:srgbClr val="00B0F0"/>
              </a:solidFill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78826" y="2453853"/>
            <a:ext cx="740202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49063" y="3798837"/>
            <a:ext cx="13674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rgbClr val="548CD3"/>
                </a:solidFill>
                <a:ea typeface="Arial" charset="0"/>
                <a:cs typeface="Arial" charset="0"/>
              </a:rPr>
              <a:t>CARGO EXERCIDO</a:t>
            </a:r>
          </a:p>
          <a:p>
            <a:r>
              <a:rPr lang="en-US" sz="900" dirty="0" err="1" smtClean="0">
                <a:solidFill>
                  <a:srgbClr val="548CD3"/>
                </a:solidFill>
                <a:ea typeface="Arial" charset="0"/>
                <a:cs typeface="Arial" charset="0"/>
              </a:rPr>
              <a:t>Empresa</a:t>
            </a:r>
            <a:endParaRPr lang="en-US" sz="900" dirty="0" smtClean="0">
              <a:solidFill>
                <a:srgbClr val="548CD3"/>
              </a:solidFill>
              <a:ea typeface="Arial" charset="0"/>
              <a:cs typeface="Arial" charset="0"/>
            </a:endParaRPr>
          </a:p>
          <a:p>
            <a:r>
              <a:rPr lang="en-US" sz="900" dirty="0" smtClean="0">
                <a:solidFill>
                  <a:srgbClr val="548CD3"/>
                </a:solidFill>
                <a:ea typeface="Arial" charset="0"/>
                <a:cs typeface="Arial" charset="0"/>
              </a:rPr>
              <a:t>2000 </a:t>
            </a:r>
            <a:r>
              <a:rPr lang="en-US" sz="900" dirty="0">
                <a:solidFill>
                  <a:srgbClr val="548CD3"/>
                </a:solidFill>
                <a:ea typeface="Arial" charset="0"/>
                <a:cs typeface="Arial" charset="0"/>
              </a:rPr>
              <a:t>– 2003</a:t>
            </a:r>
            <a:endParaRPr lang="fr-FR" sz="900" dirty="0">
              <a:solidFill>
                <a:srgbClr val="548CD3"/>
              </a:solidFill>
              <a:ea typeface="Arial" charset="0"/>
              <a:cs typeface="Arial" charset="0"/>
            </a:endParaRPr>
          </a:p>
        </p:txBody>
      </p:sp>
      <p:cxnSp>
        <p:nvCxnSpPr>
          <p:cNvPr id="73" name="Straight Connector 85"/>
          <p:cNvCxnSpPr/>
          <p:nvPr/>
        </p:nvCxnSpPr>
        <p:spPr>
          <a:xfrm>
            <a:off x="5073886" y="5333400"/>
            <a:ext cx="2579255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6"/>
          <p:cNvSpPr txBox="1"/>
          <p:nvPr/>
        </p:nvSpPr>
        <p:spPr>
          <a:xfrm>
            <a:off x="2160821" y="4547814"/>
            <a:ext cx="465914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49063" y="4506470"/>
            <a:ext cx="13674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548CD3"/>
                </a:solidFill>
                <a:ea typeface="Arial" charset="0"/>
                <a:cs typeface="Arial" charset="0"/>
              </a:rPr>
              <a:t>CARGO EXERCIDO</a:t>
            </a:r>
          </a:p>
          <a:p>
            <a:r>
              <a:rPr lang="en-US" sz="900" dirty="0" err="1" smtClean="0">
                <a:solidFill>
                  <a:srgbClr val="548CD3"/>
                </a:solidFill>
                <a:ea typeface="Arial" charset="0"/>
                <a:cs typeface="Arial" charset="0"/>
              </a:rPr>
              <a:t>Empresa</a:t>
            </a:r>
            <a:endParaRPr lang="en-US" sz="900" dirty="0">
              <a:solidFill>
                <a:srgbClr val="548CD3"/>
              </a:solidFill>
              <a:ea typeface="Arial" charset="0"/>
              <a:cs typeface="Arial" charset="0"/>
            </a:endParaRPr>
          </a:p>
          <a:p>
            <a:r>
              <a:rPr lang="en-US" sz="900" dirty="0" smtClean="0">
                <a:solidFill>
                  <a:srgbClr val="548CD3"/>
                </a:solidFill>
                <a:ea typeface="Arial" charset="0"/>
                <a:cs typeface="Arial" charset="0"/>
              </a:rPr>
              <a:t>2000 </a:t>
            </a:r>
            <a:r>
              <a:rPr lang="en-US" sz="900" dirty="0">
                <a:solidFill>
                  <a:srgbClr val="548CD3"/>
                </a:solidFill>
                <a:ea typeface="Arial" charset="0"/>
                <a:cs typeface="Arial" charset="0"/>
              </a:rPr>
              <a:t>– 2003</a:t>
            </a:r>
            <a:endParaRPr lang="fr-FR" sz="900" dirty="0">
              <a:solidFill>
                <a:srgbClr val="548CD3"/>
              </a:solidFill>
              <a:ea typeface="Arial" charset="0"/>
              <a:cs typeface="Arial" charset="0"/>
            </a:endParaRPr>
          </a:p>
        </p:txBody>
      </p:sp>
      <p:cxnSp>
        <p:nvCxnSpPr>
          <p:cNvPr id="80" name="Straight Connector 85"/>
          <p:cNvCxnSpPr/>
          <p:nvPr/>
        </p:nvCxnSpPr>
        <p:spPr>
          <a:xfrm>
            <a:off x="4901593" y="6073298"/>
            <a:ext cx="2579255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76"/>
          <p:cNvSpPr txBox="1"/>
          <p:nvPr/>
        </p:nvSpPr>
        <p:spPr>
          <a:xfrm>
            <a:off x="2160821" y="5281182"/>
            <a:ext cx="465914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49063" y="5239838"/>
            <a:ext cx="13674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548CD3"/>
                </a:solidFill>
                <a:ea typeface="Arial" charset="0"/>
                <a:cs typeface="Arial" charset="0"/>
              </a:rPr>
              <a:t>CARGO EXERCIDO</a:t>
            </a:r>
          </a:p>
          <a:p>
            <a:r>
              <a:rPr lang="en-US" sz="900" dirty="0" err="1" smtClean="0">
                <a:solidFill>
                  <a:srgbClr val="548CD3"/>
                </a:solidFill>
                <a:ea typeface="Arial" charset="0"/>
                <a:cs typeface="Arial" charset="0"/>
              </a:rPr>
              <a:t>Empresa</a:t>
            </a:r>
            <a:endParaRPr lang="en-US" sz="900" dirty="0">
              <a:solidFill>
                <a:srgbClr val="548CD3"/>
              </a:solidFill>
              <a:ea typeface="Arial" charset="0"/>
              <a:cs typeface="Arial" charset="0"/>
            </a:endParaRPr>
          </a:p>
          <a:p>
            <a:r>
              <a:rPr lang="en-US" sz="900" dirty="0" smtClean="0">
                <a:solidFill>
                  <a:srgbClr val="548CD3"/>
                </a:solidFill>
                <a:ea typeface="Arial" charset="0"/>
                <a:cs typeface="Arial" charset="0"/>
              </a:rPr>
              <a:t>2000 </a:t>
            </a:r>
            <a:r>
              <a:rPr lang="en-US" sz="900" dirty="0">
                <a:solidFill>
                  <a:srgbClr val="548CD3"/>
                </a:solidFill>
                <a:ea typeface="Arial" charset="0"/>
                <a:cs typeface="Arial" charset="0"/>
              </a:rPr>
              <a:t>– 2003</a:t>
            </a:r>
            <a:endParaRPr lang="fr-FR" sz="900" dirty="0">
              <a:solidFill>
                <a:srgbClr val="548CD3"/>
              </a:solidFill>
              <a:ea typeface="Arial" charset="0"/>
              <a:cs typeface="Arial" charset="0"/>
            </a:endParaRPr>
          </a:p>
        </p:txBody>
      </p:sp>
      <p:sp>
        <p:nvSpPr>
          <p:cNvPr id="83" name="object 108"/>
          <p:cNvSpPr txBox="1"/>
          <p:nvPr/>
        </p:nvSpPr>
        <p:spPr>
          <a:xfrm>
            <a:off x="639862" y="6463758"/>
            <a:ext cx="1346336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 smtClean="0">
                <a:solidFill>
                  <a:srgbClr val="548CD3"/>
                </a:solidFill>
              </a:rPr>
              <a:t>GRAU | 2002</a:t>
            </a:r>
          </a:p>
          <a:p>
            <a:pPr defTabSz="685800">
              <a:defRPr/>
            </a:pPr>
            <a:r>
              <a:rPr lang="fr-FR" sz="900" dirty="0" err="1" smtClean="0">
                <a:solidFill>
                  <a:srgbClr val="548CD3"/>
                </a:solidFill>
              </a:rPr>
              <a:t>Universidade</a:t>
            </a:r>
            <a:endParaRPr lang="fr-FR" sz="900" dirty="0" smtClean="0">
              <a:solidFill>
                <a:srgbClr val="548CD3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01279" y="9497957"/>
            <a:ext cx="6335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InDesign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1743017" y="9815034"/>
            <a:ext cx="9044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Photoshop CS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1204387" y="10147837"/>
            <a:ext cx="6912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MS Office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111006" y="9478917"/>
            <a:ext cx="12080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Windows /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acOS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5545010" y="9815034"/>
            <a:ext cx="12080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MS Word / Excel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4599023" y="10160691"/>
            <a:ext cx="18875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Contabilidade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/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Administração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52986" y="6423164"/>
            <a:ext cx="377825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93" name="object 108"/>
          <p:cNvSpPr txBox="1"/>
          <p:nvPr/>
        </p:nvSpPr>
        <p:spPr>
          <a:xfrm>
            <a:off x="639861" y="6832935"/>
            <a:ext cx="1346336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 smtClean="0">
                <a:solidFill>
                  <a:srgbClr val="548CD3"/>
                </a:solidFill>
              </a:rPr>
              <a:t>GRAU | </a:t>
            </a:r>
            <a:r>
              <a:rPr lang="fr-FR" sz="1000" b="1" dirty="0">
                <a:solidFill>
                  <a:srgbClr val="548CD3"/>
                </a:solidFill>
              </a:rPr>
              <a:t>2002</a:t>
            </a:r>
          </a:p>
          <a:p>
            <a:pPr defTabSz="685800">
              <a:defRPr/>
            </a:pPr>
            <a:r>
              <a:rPr lang="fr-FR" sz="900" dirty="0" err="1" smtClean="0">
                <a:solidFill>
                  <a:srgbClr val="548CD3"/>
                </a:solidFill>
              </a:rPr>
              <a:t>Universidade</a:t>
            </a:r>
            <a:endParaRPr lang="fr-FR" sz="900" dirty="0">
              <a:solidFill>
                <a:srgbClr val="548CD3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052986" y="6792447"/>
            <a:ext cx="377825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95" name="Овал 1"/>
          <p:cNvSpPr/>
          <p:nvPr/>
        </p:nvSpPr>
        <p:spPr>
          <a:xfrm>
            <a:off x="5918241" y="8103220"/>
            <a:ext cx="1088244" cy="1088245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Овал 1071"/>
          <p:cNvSpPr/>
          <p:nvPr/>
        </p:nvSpPr>
        <p:spPr>
          <a:xfrm>
            <a:off x="4725093" y="8003936"/>
            <a:ext cx="1413601" cy="1413601"/>
          </a:xfrm>
          <a:prstGeom prst="ellipse">
            <a:avLst/>
          </a:prstGeom>
          <a:solidFill>
            <a:srgbClr val="8BDFDD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1078"/>
          <p:cNvSpPr/>
          <p:nvPr/>
        </p:nvSpPr>
        <p:spPr>
          <a:xfrm>
            <a:off x="4754299" y="7054760"/>
            <a:ext cx="1139251" cy="1139251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Овал 1085"/>
          <p:cNvSpPr/>
          <p:nvPr/>
        </p:nvSpPr>
        <p:spPr>
          <a:xfrm>
            <a:off x="5560572" y="6986175"/>
            <a:ext cx="1724562" cy="1724562"/>
          </a:xfrm>
          <a:prstGeom prst="ellipse">
            <a:avLst/>
          </a:prstGeom>
          <a:solidFill>
            <a:srgbClr val="6CD6D4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92"/>
          <p:cNvSpPr txBox="1"/>
          <p:nvPr/>
        </p:nvSpPr>
        <p:spPr>
          <a:xfrm>
            <a:off x="5973952" y="7585227"/>
            <a:ext cx="897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bg1">
                    <a:lumMod val="50000"/>
                  </a:schemeClr>
                </a:solidFill>
              </a:rPr>
              <a:t>Liderança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4" name="TextBox 1099"/>
          <p:cNvSpPr txBox="1"/>
          <p:nvPr/>
        </p:nvSpPr>
        <p:spPr>
          <a:xfrm>
            <a:off x="4900336" y="8493455"/>
            <a:ext cx="10822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bg1">
                    <a:lumMod val="50000"/>
                  </a:schemeClr>
                </a:solidFill>
              </a:rPr>
              <a:t>Criatividade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6" name="TextBox 1106"/>
          <p:cNvSpPr txBox="1"/>
          <p:nvPr/>
        </p:nvSpPr>
        <p:spPr>
          <a:xfrm>
            <a:off x="6043805" y="8547899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Seriedade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7" name="TextBox 1113"/>
          <p:cNvSpPr txBox="1"/>
          <p:nvPr/>
        </p:nvSpPr>
        <p:spPr>
          <a:xfrm>
            <a:off x="4803690" y="7462430"/>
            <a:ext cx="1040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Comunicaçao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664920" y="7956484"/>
            <a:ext cx="1536359" cy="2442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34" name="Rectangle 133"/>
          <p:cNvSpPr/>
          <p:nvPr/>
        </p:nvSpPr>
        <p:spPr>
          <a:xfrm>
            <a:off x="664920" y="8288082"/>
            <a:ext cx="1072282" cy="2442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35" name="Rectangle 134"/>
          <p:cNvSpPr/>
          <p:nvPr/>
        </p:nvSpPr>
        <p:spPr>
          <a:xfrm>
            <a:off x="671217" y="8606364"/>
            <a:ext cx="558228" cy="2442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48" name="ZoneTexte 147"/>
          <p:cNvSpPr txBox="1"/>
          <p:nvPr/>
        </p:nvSpPr>
        <p:spPr>
          <a:xfrm>
            <a:off x="2197953" y="7954561"/>
            <a:ext cx="4876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Inglês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1739691" y="8271638"/>
            <a:ext cx="5854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Francês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0" name="ZoneTexte 149"/>
          <p:cNvSpPr txBox="1"/>
          <p:nvPr/>
        </p:nvSpPr>
        <p:spPr>
          <a:xfrm>
            <a:off x="1201061" y="8604441"/>
            <a:ext cx="5741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Italiano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8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304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Akzidenz Grotesk BE</vt:lpstr>
      <vt:lpstr>Akzidenz Grotesk BE Light</vt:lpstr>
      <vt:lpstr>Aller</vt:lpstr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24</cp:revision>
  <dcterms:created xsi:type="dcterms:W3CDTF">2017-10-06T15:06:27Z</dcterms:created>
  <dcterms:modified xsi:type="dcterms:W3CDTF">2019-01-23T19:47:44Z</dcterms:modified>
</cp:coreProperties>
</file>