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76"/>
    <p:restoredTop sz="94661"/>
  </p:normalViewPr>
  <p:slideViewPr>
    <p:cSldViewPr snapToGrid="0" snapToObjects="1">
      <p:cViewPr>
        <p:scale>
          <a:sx n="142" d="100"/>
          <a:sy n="142" d="100"/>
        </p:scale>
        <p:origin x="-114" y="-6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7E78-4FE0-DF45-A48D-ED089798DDD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1F40-4AAE-0940-92AD-0A580C4108E8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7E78-4FE0-DF45-A48D-ED089798DDD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1F40-4AAE-0940-92AD-0A580C4108E8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7E78-4FE0-DF45-A48D-ED089798DDD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1F40-4AAE-0940-92AD-0A580C4108E8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7E78-4FE0-DF45-A48D-ED089798DDD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1F40-4AAE-0940-92AD-0A580C4108E8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7E78-4FE0-DF45-A48D-ED089798DDD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1F40-4AAE-0940-92AD-0A580C4108E8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7E78-4FE0-DF45-A48D-ED089798DDD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1F40-4AAE-0940-92AD-0A580C4108E8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7E78-4FE0-DF45-A48D-ED089798DDD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1F40-4AAE-0940-92AD-0A580C4108E8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7E78-4FE0-DF45-A48D-ED089798DDD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1F40-4AAE-0940-92AD-0A580C4108E8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7E78-4FE0-DF45-A48D-ED089798DDD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1F40-4AAE-0940-92AD-0A580C4108E8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7E78-4FE0-DF45-A48D-ED089798DDD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1F40-4AAE-0940-92AD-0A580C4108E8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C7E78-4FE0-DF45-A48D-ED089798DDD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31F40-4AAE-0940-92AD-0A580C4108E8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C7E78-4FE0-DF45-A48D-ED089798DDD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31F40-4AAE-0940-92AD-0A580C4108E8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197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0.png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microsoft.com/office/2007/relationships/hdphoto" Target="../media/hdphoto2.wdp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11" Type="http://schemas.openxmlformats.org/officeDocument/2006/relationships/image" Target="../media/image9.png"/><Relationship Id="rId5" Type="http://schemas.openxmlformats.org/officeDocument/2006/relationships/image" Target="../media/image4.emf"/><Relationship Id="rId10" Type="http://schemas.microsoft.com/office/2007/relationships/hdphoto" Target="../media/hdphoto1.wdp"/><Relationship Id="rId4" Type="http://schemas.openxmlformats.org/officeDocument/2006/relationships/image" Target="../media/image3.emf"/><Relationship Id="rId9" Type="http://schemas.openxmlformats.org/officeDocument/2006/relationships/image" Target="../media/image8.png"/><Relationship Id="rId1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78825" y="9788062"/>
            <a:ext cx="7402024" cy="917114"/>
          </a:xfrm>
          <a:prstGeom prst="rect">
            <a:avLst/>
          </a:prstGeom>
          <a:solidFill>
            <a:srgbClr val="10253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8825" y="-1"/>
            <a:ext cx="1379299" cy="210116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045735" y="299223"/>
            <a:ext cx="5220923" cy="695090"/>
          </a:xfrm>
          <a:prstGeom prst="rect">
            <a:avLst/>
          </a:prstGeom>
        </p:spPr>
        <p:txBody>
          <a:bodyPr vert="horz" lIns="98694" tIns="49347" rIns="98694" bIns="49347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fr-FR" sz="3022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Avenir Book"/>
              </a:rPr>
              <a:t>Laëtitia CARTIERA</a:t>
            </a:r>
            <a:r>
              <a:rPr lang="en-US" sz="3454" spc="324" dirty="0">
                <a:solidFill>
                  <a:schemeClr val="tx2">
                    <a:lumMod val="75000"/>
                  </a:schemeClr>
                </a:solidFill>
                <a:latin typeface="+mn-lt"/>
                <a:cs typeface="Avenir Book"/>
              </a:rPr>
              <a:t/>
            </a:r>
            <a:br>
              <a:rPr lang="en-US" sz="3454" spc="324" dirty="0">
                <a:solidFill>
                  <a:schemeClr val="tx2">
                    <a:lumMod val="75000"/>
                  </a:schemeClr>
                </a:solidFill>
                <a:latin typeface="+mn-lt"/>
                <a:cs typeface="Avenir Book"/>
              </a:rPr>
            </a:br>
            <a:r>
              <a:rPr lang="de-DE" sz="1511" dirty="0">
                <a:solidFill>
                  <a:schemeClr val="tx2">
                    <a:lumMod val="75000"/>
                  </a:schemeClr>
                </a:solidFill>
                <a:latin typeface="+mn-lt"/>
                <a:cs typeface="Avenir Book"/>
              </a:rPr>
              <a:t>Titulo do </a:t>
            </a:r>
            <a:r>
              <a:rPr lang="de-DE" sz="151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Avenir Book"/>
              </a:rPr>
              <a:t>trabalho</a:t>
            </a:r>
            <a:endParaRPr lang="en-US" sz="1511" dirty="0">
              <a:solidFill>
                <a:schemeClr val="tx2">
                  <a:lumMod val="75000"/>
                </a:schemeClr>
              </a:solidFill>
              <a:latin typeface="+mn-lt"/>
              <a:cs typeface="Avenir Book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1858" y="2307844"/>
            <a:ext cx="2384751" cy="2657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727" dirty="0" err="1">
                <a:solidFill>
                  <a:srgbClr val="262626"/>
                </a:solidFill>
                <a:cs typeface="Avenir Book"/>
              </a:rPr>
              <a:t>Experiência</a:t>
            </a:r>
            <a:r>
              <a:rPr lang="en-US" sz="1727" dirty="0">
                <a:solidFill>
                  <a:srgbClr val="262626"/>
                </a:solidFill>
                <a:cs typeface="Avenir Book"/>
              </a:rPr>
              <a:t> </a:t>
            </a:r>
            <a:r>
              <a:rPr lang="en-US" sz="1727" dirty="0" err="1">
                <a:solidFill>
                  <a:srgbClr val="262626"/>
                </a:solidFill>
                <a:cs typeface="Avenir Book"/>
              </a:rPr>
              <a:t>profissional</a:t>
            </a:r>
            <a:r>
              <a:rPr lang="en-US" sz="1727" dirty="0">
                <a:solidFill>
                  <a:srgbClr val="262626"/>
                </a:solidFill>
                <a:cs typeface="Avenir Book"/>
              </a:rPr>
              <a:t> 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591859" y="2655723"/>
            <a:ext cx="2958995" cy="0"/>
          </a:xfrm>
          <a:prstGeom prst="line">
            <a:avLst/>
          </a:prstGeom>
          <a:ln w="12700" cmpd="sng">
            <a:solidFill>
              <a:srgbClr val="17375E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171149" y="1179173"/>
            <a:ext cx="4915140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685800">
              <a:defRPr/>
            </a:pPr>
            <a:r>
              <a:rPr lang="fr-FR" sz="1100" dirty="0" err="1"/>
              <a:t>Lorem</a:t>
            </a:r>
            <a:r>
              <a:rPr lang="fr-FR" sz="1100" dirty="0"/>
              <a:t> </a:t>
            </a:r>
            <a:r>
              <a:rPr lang="fr-FR" sz="1100" dirty="0" err="1"/>
              <a:t>ipsum</a:t>
            </a:r>
            <a:r>
              <a:rPr lang="fr-FR" sz="1100" dirty="0"/>
              <a:t> </a:t>
            </a:r>
            <a:r>
              <a:rPr lang="fr-FR" sz="1100" dirty="0" err="1"/>
              <a:t>dolor</a:t>
            </a:r>
            <a:r>
              <a:rPr lang="fr-FR" sz="1100" dirty="0"/>
              <a:t> </a:t>
            </a:r>
            <a:r>
              <a:rPr lang="fr-FR" sz="1100" dirty="0" err="1"/>
              <a:t>sit</a:t>
            </a:r>
            <a:r>
              <a:rPr lang="fr-FR" sz="1100" dirty="0"/>
              <a:t> </a:t>
            </a:r>
            <a:r>
              <a:rPr lang="fr-FR" sz="1100" dirty="0" err="1"/>
              <a:t>amet</a:t>
            </a:r>
            <a:r>
              <a:rPr lang="fr-FR" sz="1100" dirty="0"/>
              <a:t>, </a:t>
            </a:r>
            <a:r>
              <a:rPr lang="fr-FR" sz="1100" dirty="0" err="1"/>
              <a:t>consectetur</a:t>
            </a:r>
            <a:r>
              <a:rPr lang="fr-FR" sz="1100" dirty="0"/>
              <a:t> </a:t>
            </a:r>
            <a:r>
              <a:rPr lang="fr-FR" sz="1100" dirty="0" err="1"/>
              <a:t>adipiscing</a:t>
            </a:r>
            <a:r>
              <a:rPr lang="fr-FR" sz="1100" dirty="0"/>
              <a:t> </a:t>
            </a:r>
            <a:r>
              <a:rPr lang="fr-FR" sz="1100" dirty="0" err="1"/>
              <a:t>elit</a:t>
            </a:r>
            <a:r>
              <a:rPr lang="fr-FR" sz="1100" dirty="0"/>
              <a:t>. </a:t>
            </a:r>
            <a:r>
              <a:rPr lang="fr-FR" sz="1100" dirty="0" err="1"/>
              <a:t>Morbi</a:t>
            </a:r>
            <a:r>
              <a:rPr lang="fr-FR" sz="1100" dirty="0"/>
              <a:t> tristique </a:t>
            </a:r>
            <a:r>
              <a:rPr lang="fr-FR" sz="1100" dirty="0" err="1"/>
              <a:t>sapien</a:t>
            </a:r>
            <a:r>
              <a:rPr lang="fr-FR" sz="1100" dirty="0"/>
              <a:t> nec </a:t>
            </a:r>
            <a:r>
              <a:rPr lang="fr-FR" sz="1100" dirty="0" err="1"/>
              <a:t>nulla</a:t>
            </a:r>
            <a:r>
              <a:rPr lang="fr-FR" sz="1100" dirty="0"/>
              <a:t> </a:t>
            </a:r>
            <a:r>
              <a:rPr lang="fr-FR" sz="1100" dirty="0" err="1"/>
              <a:t>rutrum</a:t>
            </a:r>
            <a:r>
              <a:rPr lang="fr-FR" sz="1100" dirty="0"/>
              <a:t> </a:t>
            </a:r>
            <a:r>
              <a:rPr lang="fr-FR" sz="1100" dirty="0" err="1"/>
              <a:t>imperdiet</a:t>
            </a:r>
            <a:r>
              <a:rPr lang="fr-FR" sz="1100" dirty="0"/>
              <a:t>. </a:t>
            </a:r>
            <a:r>
              <a:rPr lang="fr-FR" sz="1100" dirty="0" err="1"/>
              <a:t>Nullam</a:t>
            </a:r>
            <a:r>
              <a:rPr lang="fr-FR" sz="1100" dirty="0"/>
              <a:t> </a:t>
            </a:r>
            <a:r>
              <a:rPr lang="fr-FR" sz="1100" dirty="0" err="1"/>
              <a:t>faucibus</a:t>
            </a:r>
            <a:r>
              <a:rPr lang="fr-FR" sz="1100" dirty="0"/>
              <a:t> </a:t>
            </a:r>
            <a:r>
              <a:rPr lang="fr-FR" sz="1100" dirty="0" err="1"/>
              <a:t>augue</a:t>
            </a:r>
            <a:r>
              <a:rPr lang="fr-FR" sz="1100" dirty="0"/>
              <a:t> id </a:t>
            </a:r>
            <a:r>
              <a:rPr lang="fr-FR" sz="1100" dirty="0" err="1"/>
              <a:t>velit</a:t>
            </a:r>
            <a:r>
              <a:rPr lang="fr-FR" sz="1100" dirty="0"/>
              <a:t> </a:t>
            </a:r>
            <a:r>
              <a:rPr lang="fr-FR" sz="1100" dirty="0" err="1"/>
              <a:t>luctus</a:t>
            </a:r>
            <a:r>
              <a:rPr lang="fr-FR" sz="1100" dirty="0"/>
              <a:t> </a:t>
            </a:r>
            <a:r>
              <a:rPr lang="fr-FR" sz="1100" dirty="0" err="1"/>
              <a:t>maximus</a:t>
            </a:r>
            <a:r>
              <a:rPr lang="fr-FR" sz="1100" dirty="0"/>
              <a:t>. </a:t>
            </a:r>
            <a:r>
              <a:rPr lang="fr-FR" sz="1100" dirty="0" err="1"/>
              <a:t>Interdum</a:t>
            </a:r>
            <a:r>
              <a:rPr lang="fr-FR" sz="1100" dirty="0"/>
              <a:t> et </a:t>
            </a:r>
            <a:r>
              <a:rPr lang="fr-FR" sz="1100" dirty="0" err="1"/>
              <a:t>malesuada</a:t>
            </a:r>
            <a:r>
              <a:rPr lang="fr-FR" sz="1100" dirty="0"/>
              <a:t> </a:t>
            </a:r>
            <a:r>
              <a:rPr lang="fr-FR" sz="1100" dirty="0" err="1"/>
              <a:t>fames</a:t>
            </a:r>
            <a:r>
              <a:rPr lang="fr-FR" sz="1100" dirty="0"/>
              <a:t> </a:t>
            </a:r>
            <a:r>
              <a:rPr lang="fr-FR" sz="1100" dirty="0" err="1"/>
              <a:t>ac</a:t>
            </a:r>
            <a:r>
              <a:rPr lang="fr-FR" sz="1100" dirty="0"/>
              <a:t> ante </a:t>
            </a:r>
            <a:r>
              <a:rPr lang="fr-FR" sz="1100" dirty="0" err="1"/>
              <a:t>ipsum</a:t>
            </a:r>
            <a:r>
              <a:rPr lang="fr-FR" sz="1100" dirty="0"/>
              <a:t> </a:t>
            </a:r>
            <a:r>
              <a:rPr lang="fr-FR" sz="1100" dirty="0" err="1"/>
              <a:t>primis</a:t>
            </a:r>
            <a:r>
              <a:rPr lang="fr-FR" sz="1100" dirty="0"/>
              <a:t> in </a:t>
            </a:r>
            <a:r>
              <a:rPr lang="fr-FR" sz="1100" dirty="0" err="1"/>
              <a:t>faucibus</a:t>
            </a:r>
            <a:r>
              <a:rPr lang="fr-FR" sz="1100" dirty="0"/>
              <a:t>. </a:t>
            </a:r>
            <a:r>
              <a:rPr lang="fr-FR" sz="1100" dirty="0" err="1"/>
              <a:t>Etiam</a:t>
            </a:r>
            <a:r>
              <a:rPr lang="fr-FR" sz="1100" dirty="0"/>
              <a:t> bibendum, ante nec </a:t>
            </a:r>
            <a:r>
              <a:rPr lang="fr-FR" sz="1100" dirty="0" err="1"/>
              <a:t>luctus</a:t>
            </a:r>
            <a:r>
              <a:rPr lang="fr-FR" sz="1100" dirty="0"/>
              <a:t> </a:t>
            </a:r>
            <a:r>
              <a:rPr lang="fr-FR" sz="1100" dirty="0" err="1"/>
              <a:t>posuere</a:t>
            </a:r>
            <a:r>
              <a:rPr lang="fr-FR" sz="1100" dirty="0"/>
              <a:t>, </a:t>
            </a:r>
            <a:r>
              <a:rPr lang="fr-FR" sz="1100" dirty="0" err="1"/>
              <a:t>odio</a:t>
            </a:r>
            <a:r>
              <a:rPr lang="fr-FR" sz="1100" dirty="0"/>
              <a:t> </a:t>
            </a:r>
            <a:r>
              <a:rPr lang="fr-FR" sz="1100" dirty="0" err="1"/>
              <a:t>enim</a:t>
            </a:r>
            <a:r>
              <a:rPr lang="fr-FR" sz="1100" dirty="0"/>
              <a:t> semper </a:t>
            </a:r>
            <a:r>
              <a:rPr lang="fr-FR" sz="1100" dirty="0" err="1"/>
              <a:t>tortor</a:t>
            </a:r>
            <a:r>
              <a:rPr lang="fr-FR" sz="1100" dirty="0"/>
              <a:t>, id </a:t>
            </a:r>
            <a:r>
              <a:rPr lang="fr-FR" sz="1100" dirty="0" err="1"/>
              <a:t>eleifend</a:t>
            </a:r>
            <a:r>
              <a:rPr lang="fr-FR" sz="1100" dirty="0"/>
              <a:t> mi ante vitae ex.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1858" y="6667491"/>
            <a:ext cx="2285999" cy="2657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727" dirty="0" err="1" smtClean="0">
                <a:solidFill>
                  <a:srgbClr val="262626"/>
                </a:solidFill>
                <a:cs typeface="Avenir Book"/>
              </a:rPr>
              <a:t>Formaçao</a:t>
            </a:r>
            <a:endParaRPr lang="en-US" sz="1727" dirty="0">
              <a:solidFill>
                <a:srgbClr val="262626"/>
              </a:solidFill>
              <a:cs typeface="Avenir Book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2144942" y="1063947"/>
            <a:ext cx="5242040" cy="0"/>
          </a:xfrm>
          <a:prstGeom prst="line">
            <a:avLst/>
          </a:prstGeom>
          <a:ln w="12700" cmpd="sng">
            <a:solidFill>
              <a:schemeClr val="tx2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369078" y="7167399"/>
            <a:ext cx="2285999" cy="2657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727" dirty="0" err="1" smtClean="0">
                <a:solidFill>
                  <a:srgbClr val="262626"/>
                </a:solidFill>
                <a:cs typeface="Avenir Book"/>
              </a:rPr>
              <a:t>Personalidade</a:t>
            </a:r>
            <a:endParaRPr lang="en-US" sz="1727" dirty="0">
              <a:solidFill>
                <a:srgbClr val="262626"/>
              </a:solidFill>
              <a:cs typeface="Avenir Book"/>
            </a:endParaRPr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7223" y="4763519"/>
            <a:ext cx="244299" cy="244299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7223" y="5421218"/>
            <a:ext cx="250145" cy="25014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7224" y="5080404"/>
            <a:ext cx="265770" cy="265770"/>
          </a:xfrm>
          <a:prstGeom prst="rect">
            <a:avLst/>
          </a:prstGeom>
        </p:spPr>
      </p:pic>
      <p:sp>
        <p:nvSpPr>
          <p:cNvPr id="50" name="Rectangle 49"/>
          <p:cNvSpPr/>
          <p:nvPr/>
        </p:nvSpPr>
        <p:spPr>
          <a:xfrm>
            <a:off x="4655994" y="4763520"/>
            <a:ext cx="1536359" cy="2442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51" name="Rectangle 50"/>
          <p:cNvSpPr/>
          <p:nvPr/>
        </p:nvSpPr>
        <p:spPr>
          <a:xfrm>
            <a:off x="4655994" y="5089795"/>
            <a:ext cx="1072282" cy="24429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57" name="Rectangle 56"/>
          <p:cNvSpPr/>
          <p:nvPr/>
        </p:nvSpPr>
        <p:spPr>
          <a:xfrm>
            <a:off x="4655994" y="5421218"/>
            <a:ext cx="558228" cy="24429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64" name="TextBox 63"/>
          <p:cNvSpPr txBox="1"/>
          <p:nvPr/>
        </p:nvSpPr>
        <p:spPr>
          <a:xfrm>
            <a:off x="4369079" y="4202771"/>
            <a:ext cx="2035629" cy="2657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727" dirty="0" err="1">
                <a:solidFill>
                  <a:srgbClr val="262626"/>
                </a:solidFill>
                <a:cs typeface="Avenir Book"/>
              </a:rPr>
              <a:t>Qualificações</a:t>
            </a:r>
            <a:r>
              <a:rPr lang="en-US" sz="1727" dirty="0">
                <a:solidFill>
                  <a:srgbClr val="262626"/>
                </a:solidFill>
                <a:cs typeface="Avenir Book"/>
              </a:rPr>
              <a:t> </a:t>
            </a:r>
          </a:p>
        </p:txBody>
      </p:sp>
      <p:pic>
        <p:nvPicPr>
          <p:cNvPr id="84" name="Picture 8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27223" y="5737789"/>
            <a:ext cx="239358" cy="253184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27223" y="6083470"/>
            <a:ext cx="238762" cy="239299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27223" y="6442185"/>
            <a:ext cx="263395" cy="210715"/>
          </a:xfrm>
          <a:prstGeom prst="rect">
            <a:avLst/>
          </a:prstGeom>
        </p:spPr>
      </p:pic>
      <p:sp>
        <p:nvSpPr>
          <p:cNvPr id="87" name="Rectangle 86"/>
          <p:cNvSpPr/>
          <p:nvPr/>
        </p:nvSpPr>
        <p:spPr>
          <a:xfrm>
            <a:off x="4655133" y="5743463"/>
            <a:ext cx="1072282" cy="24429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88" name="Rectangle 87"/>
          <p:cNvSpPr/>
          <p:nvPr/>
        </p:nvSpPr>
        <p:spPr>
          <a:xfrm>
            <a:off x="4655132" y="6075980"/>
            <a:ext cx="1536359" cy="2442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89" name="Rectangle 88"/>
          <p:cNvSpPr/>
          <p:nvPr/>
        </p:nvSpPr>
        <p:spPr>
          <a:xfrm>
            <a:off x="4655132" y="6419714"/>
            <a:ext cx="558228" cy="24429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90" name="TextBox 89"/>
          <p:cNvSpPr txBox="1"/>
          <p:nvPr/>
        </p:nvSpPr>
        <p:spPr>
          <a:xfrm>
            <a:off x="4369078" y="2307845"/>
            <a:ext cx="2285999" cy="2657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727" dirty="0" err="1" smtClean="0">
                <a:solidFill>
                  <a:srgbClr val="262626"/>
                </a:solidFill>
                <a:cs typeface="Avenir Book"/>
              </a:rPr>
              <a:t>Contato</a:t>
            </a:r>
            <a:endParaRPr lang="en-US" sz="1727" dirty="0">
              <a:solidFill>
                <a:srgbClr val="262626"/>
              </a:solidFill>
              <a:cs typeface="Avenir Book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>
            <a:off x="4223792" y="2655723"/>
            <a:ext cx="2958995" cy="0"/>
          </a:xfrm>
          <a:prstGeom prst="line">
            <a:avLst/>
          </a:prstGeom>
          <a:ln w="12700" cmpd="sng">
            <a:solidFill>
              <a:srgbClr val="17375E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4223792" y="4582376"/>
            <a:ext cx="2958995" cy="0"/>
          </a:xfrm>
          <a:prstGeom prst="line">
            <a:avLst/>
          </a:prstGeom>
          <a:ln w="12700" cmpd="sng">
            <a:solidFill>
              <a:srgbClr val="17375E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591859" y="7048876"/>
            <a:ext cx="2958995" cy="0"/>
          </a:xfrm>
          <a:prstGeom prst="line">
            <a:avLst/>
          </a:prstGeom>
          <a:ln w="12700" cmpd="sng">
            <a:solidFill>
              <a:srgbClr val="17375E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4223792" y="7582052"/>
            <a:ext cx="2958995" cy="0"/>
          </a:xfrm>
          <a:prstGeom prst="line">
            <a:avLst/>
          </a:prstGeom>
          <a:ln w="12700" cmpd="sng">
            <a:solidFill>
              <a:srgbClr val="17375E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81438" y="2365717"/>
            <a:ext cx="150010" cy="150010"/>
          </a:xfrm>
          <a:prstGeom prst="rect">
            <a:avLst/>
          </a:prstGeom>
          <a:solidFill>
            <a:srgbClr val="1025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97" name="Rectangle 96"/>
          <p:cNvSpPr/>
          <p:nvPr/>
        </p:nvSpPr>
        <p:spPr>
          <a:xfrm>
            <a:off x="281438" y="6735809"/>
            <a:ext cx="150010" cy="150010"/>
          </a:xfrm>
          <a:prstGeom prst="rect">
            <a:avLst/>
          </a:prstGeom>
          <a:solidFill>
            <a:srgbClr val="1025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99" name="Rectangle 98"/>
          <p:cNvSpPr/>
          <p:nvPr/>
        </p:nvSpPr>
        <p:spPr>
          <a:xfrm>
            <a:off x="4073782" y="7225699"/>
            <a:ext cx="150010" cy="150010"/>
          </a:xfrm>
          <a:prstGeom prst="rect">
            <a:avLst/>
          </a:prstGeom>
          <a:solidFill>
            <a:srgbClr val="1025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100" name="Rectangle 99"/>
          <p:cNvSpPr/>
          <p:nvPr/>
        </p:nvSpPr>
        <p:spPr>
          <a:xfrm>
            <a:off x="4073782" y="4279973"/>
            <a:ext cx="150010" cy="150010"/>
          </a:xfrm>
          <a:prstGeom prst="rect">
            <a:avLst/>
          </a:prstGeom>
          <a:solidFill>
            <a:srgbClr val="1025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101" name="Rectangle 100"/>
          <p:cNvSpPr/>
          <p:nvPr/>
        </p:nvSpPr>
        <p:spPr>
          <a:xfrm>
            <a:off x="4073782" y="2375984"/>
            <a:ext cx="150010" cy="150010"/>
          </a:xfrm>
          <a:prstGeom prst="rect">
            <a:avLst/>
          </a:prstGeom>
          <a:solidFill>
            <a:srgbClr val="1025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74" r="1107"/>
          <a:stretch/>
        </p:blipFill>
        <p:spPr>
          <a:xfrm>
            <a:off x="497704" y="337709"/>
            <a:ext cx="1229938" cy="1452475"/>
          </a:xfrm>
          <a:prstGeom prst="rect">
            <a:avLst/>
          </a:prstGeom>
        </p:spPr>
      </p:pic>
      <p:sp>
        <p:nvSpPr>
          <p:cNvPr id="58" name="object 120"/>
          <p:cNvSpPr txBox="1"/>
          <p:nvPr/>
        </p:nvSpPr>
        <p:spPr>
          <a:xfrm>
            <a:off x="4272614" y="2819538"/>
            <a:ext cx="1454801" cy="987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>
              <a:lnSpc>
                <a:spcPts val="1100"/>
              </a:lnSpc>
            </a:pPr>
            <a:r>
              <a:rPr lang="fr-FR" sz="1000" spc="-5" dirty="0" err="1" smtClean="0">
                <a:cs typeface="Lato"/>
              </a:rPr>
              <a:t>Endereço</a:t>
            </a:r>
            <a:r>
              <a:rPr lang="fr-FR" sz="1000" spc="-5" dirty="0" smtClean="0">
                <a:cs typeface="Lato"/>
              </a:rPr>
              <a:t>:</a:t>
            </a:r>
            <a:br>
              <a:rPr lang="fr-FR" sz="1000" spc="-5" dirty="0" smtClean="0">
                <a:cs typeface="Lato"/>
              </a:rPr>
            </a:br>
            <a:r>
              <a:rPr lang="fr-FR" sz="1000" spc="-5" dirty="0" smtClean="0">
                <a:cs typeface="Lato"/>
              </a:rPr>
              <a:t>12 Street Name</a:t>
            </a:r>
          </a:p>
          <a:p>
            <a:pPr marL="12699">
              <a:lnSpc>
                <a:spcPts val="1100"/>
              </a:lnSpc>
            </a:pPr>
            <a:r>
              <a:rPr lang="fr-FR" sz="1000" spc="-5" dirty="0" smtClean="0">
                <a:cs typeface="Lato"/>
              </a:rPr>
              <a:t>Lisboa</a:t>
            </a:r>
          </a:p>
          <a:p>
            <a:pPr marL="12699">
              <a:lnSpc>
                <a:spcPts val="1100"/>
              </a:lnSpc>
            </a:pPr>
            <a:endParaRPr lang="fr-FR" sz="1000" dirty="0" smtClean="0">
              <a:cs typeface="Lato Light"/>
            </a:endParaRPr>
          </a:p>
          <a:p>
            <a:pPr marL="12699">
              <a:lnSpc>
                <a:spcPts val="1100"/>
              </a:lnSpc>
            </a:pPr>
            <a:r>
              <a:rPr lang="fr-FR" sz="1000" dirty="0" err="1" smtClean="0">
                <a:cs typeface="Lato Light"/>
              </a:rPr>
              <a:t>Telefone</a:t>
            </a:r>
            <a:r>
              <a:rPr lang="fr-FR" sz="1000" dirty="0" smtClean="0">
                <a:cs typeface="Lato Light"/>
              </a:rPr>
              <a:t>: </a:t>
            </a:r>
            <a:br>
              <a:rPr lang="fr-FR" sz="1000" dirty="0" smtClean="0">
                <a:cs typeface="Lato Light"/>
              </a:rPr>
            </a:br>
            <a:r>
              <a:rPr lang="fr-FR" sz="1000" dirty="0" smtClean="0">
                <a:cs typeface="Lato Light"/>
              </a:rPr>
              <a:t>000 111 333</a:t>
            </a:r>
          </a:p>
          <a:p>
            <a:pPr marL="12699">
              <a:lnSpc>
                <a:spcPts val="1100"/>
              </a:lnSpc>
            </a:pPr>
            <a:r>
              <a:rPr lang="fr-FR" sz="1000" dirty="0" smtClean="0">
                <a:cs typeface="Lato Light"/>
              </a:rPr>
              <a:t>000 222 444</a:t>
            </a:r>
          </a:p>
        </p:txBody>
      </p:sp>
      <p:sp>
        <p:nvSpPr>
          <p:cNvPr id="5" name="Rectangle 4"/>
          <p:cNvSpPr/>
          <p:nvPr/>
        </p:nvSpPr>
        <p:spPr>
          <a:xfrm>
            <a:off x="5865142" y="2741002"/>
            <a:ext cx="13176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smtClean="0">
                <a:cs typeface="Lato Light"/>
              </a:rPr>
              <a:t>Web : </a:t>
            </a:r>
            <a:br>
              <a:rPr lang="fr-FR" sz="1000" dirty="0" smtClean="0">
                <a:cs typeface="Lato Light"/>
              </a:rPr>
            </a:br>
            <a:r>
              <a:rPr lang="fr-FR" sz="1000" dirty="0" smtClean="0">
                <a:cs typeface="Lato Light"/>
              </a:rPr>
              <a:t>name@mail.com</a:t>
            </a:r>
            <a:br>
              <a:rPr lang="fr-FR" sz="1000" dirty="0" smtClean="0">
                <a:cs typeface="Lato Light"/>
              </a:rPr>
            </a:br>
            <a:r>
              <a:rPr lang="fr-FR" sz="1000" dirty="0" smtClean="0">
                <a:cs typeface="Lato Light"/>
              </a:rPr>
              <a:t>twitter.com/CSD</a:t>
            </a:r>
            <a:br>
              <a:rPr lang="fr-FR" sz="1000" dirty="0" smtClean="0">
                <a:cs typeface="Lato Light"/>
              </a:rPr>
            </a:br>
            <a:r>
              <a:rPr lang="fr-FR" sz="1000" dirty="0" smtClean="0">
                <a:cs typeface="Lato Light"/>
              </a:rPr>
              <a:t>facebook.com/CSD</a:t>
            </a:r>
            <a:endParaRPr lang="fr-FR" sz="1000" dirty="0"/>
          </a:p>
        </p:txBody>
      </p:sp>
      <p:sp>
        <p:nvSpPr>
          <p:cNvPr id="61" name="object 40"/>
          <p:cNvSpPr txBox="1"/>
          <p:nvPr/>
        </p:nvSpPr>
        <p:spPr>
          <a:xfrm>
            <a:off x="616069" y="2808841"/>
            <a:ext cx="2934785" cy="30777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685800">
              <a:defRPr/>
            </a:pPr>
            <a:r>
              <a:rPr lang="en-US" sz="1000" b="1" dirty="0"/>
              <a:t>2010 - 2015 | </a:t>
            </a:r>
            <a:r>
              <a:rPr lang="en-US" sz="1000" b="1" dirty="0" smtClean="0"/>
              <a:t>CARGO EXERCIDO | </a:t>
            </a:r>
            <a:r>
              <a:rPr lang="en-US" sz="1000" b="1" dirty="0"/>
              <a:t>EMPRESA</a:t>
            </a:r>
          </a:p>
          <a:p>
            <a:pPr defTabSz="685800">
              <a:defRPr/>
            </a:pPr>
            <a:r>
              <a:rPr lang="fr-FR" sz="1000" dirty="0" err="1" smtClean="0"/>
              <a:t>Lorem</a:t>
            </a:r>
            <a:r>
              <a:rPr lang="fr-FR" sz="1000" dirty="0" smtClean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  <a:r>
              <a:rPr lang="fr-FR" sz="1000" dirty="0" err="1"/>
              <a:t>Nullam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augue</a:t>
            </a:r>
            <a:r>
              <a:rPr lang="fr-FR" sz="1000" dirty="0"/>
              <a:t> id </a:t>
            </a:r>
            <a:r>
              <a:rPr lang="fr-FR" sz="1000" dirty="0" err="1"/>
              <a:t>velit</a:t>
            </a:r>
            <a:r>
              <a:rPr lang="fr-FR" sz="1000" dirty="0"/>
              <a:t>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maximus</a:t>
            </a:r>
            <a:r>
              <a:rPr lang="fr-FR" sz="1000" dirty="0"/>
              <a:t>. </a:t>
            </a:r>
            <a:r>
              <a:rPr lang="fr-FR" sz="1000" dirty="0" err="1"/>
              <a:t>Interdum</a:t>
            </a:r>
            <a:r>
              <a:rPr lang="fr-FR" sz="1000" dirty="0"/>
              <a:t> et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fames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ante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primis</a:t>
            </a:r>
            <a:r>
              <a:rPr lang="fr-FR" sz="1000" dirty="0"/>
              <a:t> in </a:t>
            </a:r>
            <a:r>
              <a:rPr lang="fr-FR" sz="1000" dirty="0" err="1"/>
              <a:t>faucibus</a:t>
            </a:r>
            <a:r>
              <a:rPr lang="fr-FR" sz="1000" dirty="0"/>
              <a:t>. </a:t>
            </a:r>
            <a:r>
              <a:rPr lang="fr-FR" sz="1000" dirty="0" err="1"/>
              <a:t>Etiam</a:t>
            </a:r>
            <a:r>
              <a:rPr lang="fr-FR" sz="1000" dirty="0"/>
              <a:t> bibendum, ante nec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posuere</a:t>
            </a:r>
            <a:r>
              <a:rPr lang="fr-FR" sz="1000" dirty="0" smtClean="0"/>
              <a:t>,.</a:t>
            </a:r>
          </a:p>
          <a:p>
            <a:pPr defTabSz="685800">
              <a:defRPr/>
            </a:pPr>
            <a:endParaRPr lang="fr-FR" sz="1000" dirty="0"/>
          </a:p>
          <a:p>
            <a:pPr defTabSz="685800">
              <a:defRPr/>
            </a:pPr>
            <a:r>
              <a:rPr lang="en-US" sz="1000" b="1" dirty="0"/>
              <a:t>2010 - 2015 | CARGO EXERCIDO | EMPRESA</a:t>
            </a:r>
          </a:p>
          <a:p>
            <a:pPr defTabSz="685800">
              <a:defRPr/>
            </a:pPr>
            <a:r>
              <a:rPr lang="fr-FR" sz="1000" dirty="0" err="1" smtClean="0"/>
              <a:t>Lorem</a:t>
            </a:r>
            <a:r>
              <a:rPr lang="fr-FR" sz="1000" dirty="0" smtClean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  <a:r>
              <a:rPr lang="fr-FR" sz="1000" dirty="0" err="1"/>
              <a:t>Nullam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augue</a:t>
            </a:r>
            <a:r>
              <a:rPr lang="fr-FR" sz="1000" dirty="0"/>
              <a:t> id </a:t>
            </a:r>
            <a:r>
              <a:rPr lang="fr-FR" sz="1000" dirty="0" err="1"/>
              <a:t>velit</a:t>
            </a:r>
            <a:r>
              <a:rPr lang="fr-FR" sz="1000" dirty="0"/>
              <a:t>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maximus</a:t>
            </a:r>
            <a:r>
              <a:rPr lang="fr-FR" sz="1000" dirty="0"/>
              <a:t>. </a:t>
            </a:r>
            <a:r>
              <a:rPr lang="fr-FR" sz="1000" dirty="0" err="1"/>
              <a:t>Interdum</a:t>
            </a:r>
            <a:r>
              <a:rPr lang="fr-FR" sz="1000" dirty="0"/>
              <a:t> et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fames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ante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primis</a:t>
            </a:r>
            <a:r>
              <a:rPr lang="fr-FR" sz="1000" dirty="0"/>
              <a:t> in </a:t>
            </a:r>
            <a:r>
              <a:rPr lang="fr-FR" sz="1000" dirty="0" err="1"/>
              <a:t>faucibus</a:t>
            </a:r>
            <a:r>
              <a:rPr lang="fr-FR" sz="1000" dirty="0"/>
              <a:t>. </a:t>
            </a:r>
            <a:r>
              <a:rPr lang="fr-FR" sz="1000" dirty="0" err="1"/>
              <a:t>Etiam</a:t>
            </a:r>
            <a:r>
              <a:rPr lang="fr-FR" sz="1000" dirty="0"/>
              <a:t> bibendum, ante nec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posuere</a:t>
            </a:r>
            <a:r>
              <a:rPr lang="fr-FR" sz="1000" dirty="0"/>
              <a:t>,.</a:t>
            </a:r>
          </a:p>
          <a:p>
            <a:pPr defTabSz="685800">
              <a:defRPr/>
            </a:pPr>
            <a:endParaRPr lang="fr-FR" sz="1000" dirty="0" smtClean="0"/>
          </a:p>
          <a:p>
            <a:pPr defTabSz="685800">
              <a:defRPr/>
            </a:pPr>
            <a:r>
              <a:rPr lang="en-US" sz="1000" b="1" dirty="0"/>
              <a:t>2010 - 2015 | CARGO EXERCIDO | EMPRESA</a:t>
            </a:r>
          </a:p>
          <a:p>
            <a:pPr defTabSz="685800">
              <a:defRPr/>
            </a:pPr>
            <a:r>
              <a:rPr lang="fr-FR" sz="1000" dirty="0" err="1" smtClean="0"/>
              <a:t>Lorem</a:t>
            </a:r>
            <a:r>
              <a:rPr lang="fr-FR" sz="1000" dirty="0" smtClean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  <a:r>
              <a:rPr lang="fr-FR" sz="1000" dirty="0" err="1"/>
              <a:t>Nullam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augue</a:t>
            </a:r>
            <a:r>
              <a:rPr lang="fr-FR" sz="1000" dirty="0"/>
              <a:t> id </a:t>
            </a:r>
            <a:r>
              <a:rPr lang="fr-FR" sz="1000" dirty="0" err="1"/>
              <a:t>velit</a:t>
            </a:r>
            <a:r>
              <a:rPr lang="fr-FR" sz="1000" dirty="0"/>
              <a:t>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maximus</a:t>
            </a:r>
            <a:r>
              <a:rPr lang="fr-FR" sz="1000" dirty="0"/>
              <a:t>. </a:t>
            </a:r>
            <a:r>
              <a:rPr lang="fr-FR" sz="1000" dirty="0" err="1"/>
              <a:t>Interdum</a:t>
            </a:r>
            <a:r>
              <a:rPr lang="fr-FR" sz="1000" dirty="0"/>
              <a:t> et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fames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ante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primis</a:t>
            </a:r>
            <a:r>
              <a:rPr lang="fr-FR" sz="1000" dirty="0"/>
              <a:t> in </a:t>
            </a:r>
            <a:r>
              <a:rPr lang="fr-FR" sz="1000" dirty="0" err="1"/>
              <a:t>faucibus</a:t>
            </a:r>
            <a:r>
              <a:rPr lang="fr-FR" sz="1000" dirty="0"/>
              <a:t>. </a:t>
            </a:r>
            <a:r>
              <a:rPr lang="fr-FR" sz="1000" dirty="0" err="1"/>
              <a:t>Etiam</a:t>
            </a:r>
            <a:r>
              <a:rPr lang="fr-FR" sz="1000" dirty="0"/>
              <a:t> bibendum, ante nec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posuere</a:t>
            </a:r>
            <a:r>
              <a:rPr lang="fr-FR" sz="1000" dirty="0"/>
              <a:t>,.</a:t>
            </a:r>
          </a:p>
        </p:txBody>
      </p:sp>
      <p:sp>
        <p:nvSpPr>
          <p:cNvPr id="65" name="object 108"/>
          <p:cNvSpPr txBox="1"/>
          <p:nvPr/>
        </p:nvSpPr>
        <p:spPr>
          <a:xfrm>
            <a:off x="616069" y="7208806"/>
            <a:ext cx="2934785" cy="16927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685800">
              <a:defRPr/>
            </a:pPr>
            <a:r>
              <a:rPr lang="fr-FR" sz="1000" b="1" dirty="0"/>
              <a:t>2012 </a:t>
            </a:r>
            <a:r>
              <a:rPr lang="mr-IN" sz="1000" b="1" dirty="0"/>
              <a:t>–</a:t>
            </a:r>
            <a:r>
              <a:rPr lang="fr-FR" sz="1000" b="1" dirty="0"/>
              <a:t> </a:t>
            </a:r>
            <a:r>
              <a:rPr lang="fr-FR" sz="1000" b="1" dirty="0" smtClean="0"/>
              <a:t> GRAU – UNIVERSIDADE</a:t>
            </a:r>
            <a:endParaRPr lang="fr-FR" sz="1000" b="1" dirty="0"/>
          </a:p>
          <a:p>
            <a:pPr defTabSz="685800">
              <a:defRPr/>
            </a:pPr>
            <a:r>
              <a:rPr lang="fr-FR" sz="1000" dirty="0" err="1" smtClean="0"/>
              <a:t>Lorem</a:t>
            </a:r>
            <a:r>
              <a:rPr lang="fr-FR" sz="1000" dirty="0" smtClean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  <a:r>
              <a:rPr lang="fr-FR" sz="1000" dirty="0" smtClean="0"/>
              <a:t/>
            </a:r>
            <a:br>
              <a:rPr lang="fr-FR" sz="1000" dirty="0" smtClean="0"/>
            </a:br>
            <a:endParaRPr lang="fr-FR" sz="1000" dirty="0" smtClean="0"/>
          </a:p>
          <a:p>
            <a:pPr defTabSz="685800">
              <a:defRPr/>
            </a:pPr>
            <a:r>
              <a:rPr lang="fr-FR" sz="1000" b="1" dirty="0"/>
              <a:t>2012 </a:t>
            </a:r>
            <a:r>
              <a:rPr lang="mr-IN" sz="1000" b="1" dirty="0"/>
              <a:t>–</a:t>
            </a:r>
            <a:r>
              <a:rPr lang="fr-FR" sz="1000" b="1" dirty="0"/>
              <a:t>  GRAU – UNIVERSIDADE</a:t>
            </a:r>
          </a:p>
          <a:p>
            <a:pPr defTabSz="685800">
              <a:defRPr/>
            </a:pPr>
            <a:r>
              <a:rPr lang="fr-FR" sz="1000" dirty="0" err="1" smtClean="0"/>
              <a:t>Lorem</a:t>
            </a:r>
            <a:r>
              <a:rPr lang="fr-FR" sz="1000" dirty="0" smtClean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 smtClean="0"/>
              <a:t>.</a:t>
            </a:r>
          </a:p>
          <a:p>
            <a:pPr defTabSz="685800">
              <a:defRPr/>
            </a:pPr>
            <a:endParaRPr lang="fr-FR" sz="1000" dirty="0">
              <a:cs typeface="Proxima Nova Lt"/>
            </a:endParaRPr>
          </a:p>
          <a:p>
            <a:pPr defTabSz="685800">
              <a:defRPr/>
            </a:pPr>
            <a:r>
              <a:rPr lang="fr-FR" sz="1000" b="1" dirty="0"/>
              <a:t>2012 </a:t>
            </a:r>
            <a:r>
              <a:rPr lang="mr-IN" sz="1000" b="1" dirty="0"/>
              <a:t>–</a:t>
            </a:r>
            <a:r>
              <a:rPr lang="fr-FR" sz="1000" b="1" dirty="0"/>
              <a:t>  GRAU – UNIVERSIDADE</a:t>
            </a:r>
          </a:p>
          <a:p>
            <a:pPr defTabSz="685800">
              <a:defRPr/>
            </a:pPr>
            <a:r>
              <a:rPr lang="fr-FR" sz="1000" dirty="0" err="1" smtClean="0"/>
              <a:t>Lorem</a:t>
            </a:r>
            <a:r>
              <a:rPr lang="fr-FR" sz="1000" dirty="0" smtClean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</a:t>
            </a:r>
            <a:endParaRPr sz="1000" dirty="0">
              <a:cs typeface="Proxima Nova Lt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148297" y="8024817"/>
            <a:ext cx="353539" cy="112488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/>
          <p:cNvSpPr/>
          <p:nvPr/>
        </p:nvSpPr>
        <p:spPr>
          <a:xfrm>
            <a:off x="4523346" y="8151819"/>
            <a:ext cx="353539" cy="99787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68"/>
          <p:cNvSpPr/>
          <p:nvPr/>
        </p:nvSpPr>
        <p:spPr>
          <a:xfrm>
            <a:off x="4893978" y="7915957"/>
            <a:ext cx="353539" cy="123374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 70"/>
          <p:cNvSpPr/>
          <p:nvPr/>
        </p:nvSpPr>
        <p:spPr>
          <a:xfrm>
            <a:off x="5649682" y="8170763"/>
            <a:ext cx="110638" cy="1088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Rectangle 72"/>
          <p:cNvSpPr/>
          <p:nvPr/>
        </p:nvSpPr>
        <p:spPr>
          <a:xfrm>
            <a:off x="5649682" y="8432022"/>
            <a:ext cx="110638" cy="10885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73"/>
          <p:cNvSpPr/>
          <p:nvPr/>
        </p:nvSpPr>
        <p:spPr>
          <a:xfrm>
            <a:off x="5649896" y="8693281"/>
            <a:ext cx="110638" cy="10885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/>
          <p:cNvSpPr txBox="1"/>
          <p:nvPr/>
        </p:nvSpPr>
        <p:spPr>
          <a:xfrm>
            <a:off x="5850495" y="8077620"/>
            <a:ext cx="9286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 smtClean="0"/>
              <a:t>Criatividade</a:t>
            </a:r>
            <a:endParaRPr lang="fr-FR" sz="1200" dirty="0"/>
          </a:p>
        </p:txBody>
      </p:sp>
      <p:sp>
        <p:nvSpPr>
          <p:cNvPr id="76" name="ZoneTexte 75"/>
          <p:cNvSpPr txBox="1"/>
          <p:nvPr/>
        </p:nvSpPr>
        <p:spPr>
          <a:xfrm>
            <a:off x="5850495" y="8336740"/>
            <a:ext cx="1025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 smtClean="0"/>
              <a:t>Comunicaçao</a:t>
            </a:r>
            <a:endParaRPr lang="fr-FR" sz="1200" dirty="0"/>
          </a:p>
        </p:txBody>
      </p:sp>
      <p:sp>
        <p:nvSpPr>
          <p:cNvPr id="77" name="ZoneTexte 76"/>
          <p:cNvSpPr txBox="1"/>
          <p:nvPr/>
        </p:nvSpPr>
        <p:spPr>
          <a:xfrm>
            <a:off x="5844960" y="8596545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 smtClean="0"/>
              <a:t>Seriedade</a:t>
            </a:r>
            <a:endParaRPr lang="fr-FR" sz="1200" dirty="0"/>
          </a:p>
        </p:txBody>
      </p:sp>
      <p:pic>
        <p:nvPicPr>
          <p:cNvPr id="78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46" y="10077218"/>
            <a:ext cx="194682" cy="19468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ZoneTexte 78"/>
          <p:cNvSpPr txBox="1"/>
          <p:nvPr/>
        </p:nvSpPr>
        <p:spPr>
          <a:xfrm>
            <a:off x="741444" y="10046358"/>
            <a:ext cx="9685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000 111 333</a:t>
            </a:r>
            <a:endParaRPr lang="fr-FR" sz="11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80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607" y="10095277"/>
            <a:ext cx="194682" cy="19468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" name="ZoneTexte 101"/>
          <p:cNvSpPr txBox="1"/>
          <p:nvPr/>
        </p:nvSpPr>
        <p:spPr>
          <a:xfrm>
            <a:off x="2660289" y="10064216"/>
            <a:ext cx="19736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12 STREET NAME</a:t>
            </a:r>
            <a:r>
              <a:rPr lang="fr-FR" sz="11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fr-FR" sz="11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LISBOA</a:t>
            </a:r>
            <a:endParaRPr lang="fr-FR" sz="11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03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5658" y="10078656"/>
            <a:ext cx="229883" cy="2298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" name="ZoneTexte 103"/>
          <p:cNvSpPr txBox="1"/>
          <p:nvPr/>
        </p:nvSpPr>
        <p:spPr>
          <a:xfrm>
            <a:off x="5615541" y="10055097"/>
            <a:ext cx="15456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  <a:latin typeface="Arial Hebrew" charset="-79"/>
                <a:ea typeface="Arial Hebrew" charset="-79"/>
                <a:cs typeface="Arial Hebrew" charset="-79"/>
              </a:rPr>
              <a:t>NAME@MAIL.COM</a:t>
            </a:r>
            <a:endParaRPr lang="fr-FR" sz="1200" dirty="0">
              <a:solidFill>
                <a:schemeClr val="bg1"/>
              </a:solidFill>
              <a:latin typeface="Arial Hebrew" charset="-79"/>
              <a:ea typeface="Arial Hebrew" charset="-79"/>
              <a:cs typeface="Arial Hebrew" charset="-79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730925" y="5087223"/>
            <a:ext cx="6928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smtClean="0"/>
              <a:t>Photoshop</a:t>
            </a:r>
            <a:endParaRPr lang="fr-FR" sz="900"/>
          </a:p>
        </p:txBody>
      </p:sp>
      <p:sp>
        <p:nvSpPr>
          <p:cNvPr id="105" name="ZoneTexte 104"/>
          <p:cNvSpPr txBox="1"/>
          <p:nvPr/>
        </p:nvSpPr>
        <p:spPr>
          <a:xfrm>
            <a:off x="6191491" y="4768495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/>
              <a:t>Illustrator</a:t>
            </a:r>
            <a:endParaRPr lang="fr-FR" sz="900" dirty="0"/>
          </a:p>
        </p:txBody>
      </p:sp>
      <p:sp>
        <p:nvSpPr>
          <p:cNvPr id="106" name="ZoneTexte 105"/>
          <p:cNvSpPr txBox="1"/>
          <p:nvPr/>
        </p:nvSpPr>
        <p:spPr>
          <a:xfrm>
            <a:off x="5326516" y="5418714"/>
            <a:ext cx="5902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 smtClean="0"/>
              <a:t>InDesign</a:t>
            </a:r>
            <a:endParaRPr lang="fr-FR" sz="900" dirty="0"/>
          </a:p>
        </p:txBody>
      </p:sp>
      <p:sp>
        <p:nvSpPr>
          <p:cNvPr id="107" name="ZoneTexte 106"/>
          <p:cNvSpPr txBox="1"/>
          <p:nvPr/>
        </p:nvSpPr>
        <p:spPr>
          <a:xfrm>
            <a:off x="5727415" y="5738146"/>
            <a:ext cx="46519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/>
              <a:t>Office</a:t>
            </a:r>
            <a:endParaRPr lang="fr-FR" sz="900" dirty="0"/>
          </a:p>
        </p:txBody>
      </p:sp>
      <p:sp>
        <p:nvSpPr>
          <p:cNvPr id="108" name="ZoneTexte 107"/>
          <p:cNvSpPr txBox="1"/>
          <p:nvPr/>
        </p:nvSpPr>
        <p:spPr>
          <a:xfrm>
            <a:off x="6191147" y="6058942"/>
            <a:ext cx="6639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 smtClean="0"/>
              <a:t>Fotografia</a:t>
            </a:r>
            <a:endParaRPr lang="fr-FR" sz="900" dirty="0"/>
          </a:p>
        </p:txBody>
      </p:sp>
      <p:sp>
        <p:nvSpPr>
          <p:cNvPr id="109" name="ZoneTexte 108"/>
          <p:cNvSpPr txBox="1"/>
          <p:nvPr/>
        </p:nvSpPr>
        <p:spPr>
          <a:xfrm>
            <a:off x="5247517" y="6415683"/>
            <a:ext cx="39305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/>
              <a:t>Mail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85664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269</Words>
  <Application>Microsoft Office PowerPoint</Application>
  <PresentationFormat>Personalizado</PresentationFormat>
  <Paragraphs>40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1" baseType="lpstr">
      <vt:lpstr>Arial</vt:lpstr>
      <vt:lpstr>Arial Hebrew</vt:lpstr>
      <vt:lpstr>Avenir Book</vt:lpstr>
      <vt:lpstr>Calibri</vt:lpstr>
      <vt:lpstr>Calibri Light</vt:lpstr>
      <vt:lpstr>Lato</vt:lpstr>
      <vt:lpstr>Lato Light</vt:lpstr>
      <vt:lpstr>Mangal</vt:lpstr>
      <vt:lpstr>Proxima Nova Lt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15</cp:revision>
  <dcterms:created xsi:type="dcterms:W3CDTF">2017-10-06T14:50:57Z</dcterms:created>
  <dcterms:modified xsi:type="dcterms:W3CDTF">2019-01-23T18:46:37Z</dcterms:modified>
</cp:coreProperties>
</file>