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76"/>
    <p:restoredTop sz="94661"/>
  </p:normalViewPr>
  <p:slideViewPr>
    <p:cSldViewPr snapToGrid="0" snapToObjects="1">
      <p:cViewPr>
        <p:scale>
          <a:sx n="142" d="100"/>
          <a:sy n="142" d="100"/>
        </p:scale>
        <p:origin x="-114" y="-6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7E78-4FE0-DF45-A48D-ED089798DDDA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31F40-4AAE-0940-92AD-0A580C4108E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0.png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microsoft.com/office/2007/relationships/hdphoto" Target="../media/hdphoto2.wd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11" Type="http://schemas.openxmlformats.org/officeDocument/2006/relationships/image" Target="../media/image9.png"/><Relationship Id="rId5" Type="http://schemas.openxmlformats.org/officeDocument/2006/relationships/image" Target="../media/image4.emf"/><Relationship Id="rId10" Type="http://schemas.microsoft.com/office/2007/relationships/hdphoto" Target="../media/hdphoto1.wdp"/><Relationship Id="rId4" Type="http://schemas.openxmlformats.org/officeDocument/2006/relationships/image" Target="../media/image3.emf"/><Relationship Id="rId9" Type="http://schemas.openxmlformats.org/officeDocument/2006/relationships/image" Target="../media/image8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78825" y="9788062"/>
            <a:ext cx="7402024" cy="917114"/>
          </a:xfrm>
          <a:prstGeom prst="rect">
            <a:avLst/>
          </a:prstGeom>
          <a:solidFill>
            <a:srgbClr val="10253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8825" y="-1"/>
            <a:ext cx="1379299" cy="21011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299223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Laëtitia CARTIERA</a:t>
            </a:r>
            <a: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spc="324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Titulo do </a:t>
            </a:r>
            <a:r>
              <a:rPr lang="de-DE" sz="151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Avenir Book"/>
              </a:rPr>
              <a:t>trabalho</a:t>
            </a:r>
            <a:endParaRPr lang="en-US" sz="1511" dirty="0">
              <a:solidFill>
                <a:schemeClr val="tx2">
                  <a:lumMod val="75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1858" y="2307844"/>
            <a:ext cx="2384751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Experiência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>
                <a:solidFill>
                  <a:srgbClr val="262626"/>
                </a:solidFill>
                <a:cs typeface="Avenir Book"/>
              </a:rPr>
              <a:t>profissional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71149" y="1179173"/>
            <a:ext cx="491514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1858" y="6667491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Formaçao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144942" y="1063947"/>
            <a:ext cx="5242040" cy="0"/>
          </a:xfrm>
          <a:prstGeom prst="line">
            <a:avLst/>
          </a:prstGeom>
          <a:ln w="12700" cmpd="sng">
            <a:solidFill>
              <a:schemeClr val="tx2">
                <a:lumMod val="7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69078" y="7167399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Personalidade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223" y="4763519"/>
            <a:ext cx="244299" cy="24429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7223" y="5421218"/>
            <a:ext cx="250145" cy="250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7224" y="5080404"/>
            <a:ext cx="265770" cy="26577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4655994" y="476352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1" name="Rectangle 50"/>
          <p:cNvSpPr/>
          <p:nvPr/>
        </p:nvSpPr>
        <p:spPr>
          <a:xfrm>
            <a:off x="4655994" y="5089795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57" name="Rectangle 56"/>
          <p:cNvSpPr/>
          <p:nvPr/>
        </p:nvSpPr>
        <p:spPr>
          <a:xfrm>
            <a:off x="4655994" y="5421218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64" name="TextBox 63"/>
          <p:cNvSpPr txBox="1"/>
          <p:nvPr/>
        </p:nvSpPr>
        <p:spPr>
          <a:xfrm>
            <a:off x="4369079" y="4202771"/>
            <a:ext cx="203562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Qualificações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pic>
        <p:nvPicPr>
          <p:cNvPr id="84" name="Picture 8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7223" y="5737789"/>
            <a:ext cx="239358" cy="25318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7223" y="6083470"/>
            <a:ext cx="238762" cy="239299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7223" y="6442185"/>
            <a:ext cx="263395" cy="210715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>
          <a:xfrm>
            <a:off x="4655133" y="5743463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8" name="Rectangle 87"/>
          <p:cNvSpPr/>
          <p:nvPr/>
        </p:nvSpPr>
        <p:spPr>
          <a:xfrm>
            <a:off x="4655132" y="60759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9" name="Rectangle 88"/>
          <p:cNvSpPr/>
          <p:nvPr/>
        </p:nvSpPr>
        <p:spPr>
          <a:xfrm>
            <a:off x="4655132" y="6419714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0" name="TextBox 89"/>
          <p:cNvSpPr txBox="1"/>
          <p:nvPr/>
        </p:nvSpPr>
        <p:spPr>
          <a:xfrm>
            <a:off x="4369078" y="2307845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Contato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4223792" y="2655723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223792" y="45823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91859" y="7048876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223792" y="7582052"/>
            <a:ext cx="2958995" cy="0"/>
          </a:xfrm>
          <a:prstGeom prst="line">
            <a:avLst/>
          </a:prstGeom>
          <a:ln w="12700" cmpd="sng">
            <a:solidFill>
              <a:srgbClr val="17375E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1438" y="2365717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7" name="Rectangle 96"/>
          <p:cNvSpPr/>
          <p:nvPr/>
        </p:nvSpPr>
        <p:spPr>
          <a:xfrm>
            <a:off x="281438" y="673580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99" name="Rectangle 98"/>
          <p:cNvSpPr/>
          <p:nvPr/>
        </p:nvSpPr>
        <p:spPr>
          <a:xfrm>
            <a:off x="4073782" y="7225699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0" name="Rectangle 99"/>
          <p:cNvSpPr/>
          <p:nvPr/>
        </p:nvSpPr>
        <p:spPr>
          <a:xfrm>
            <a:off x="4073782" y="4279973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01" name="Rectangle 100"/>
          <p:cNvSpPr/>
          <p:nvPr/>
        </p:nvSpPr>
        <p:spPr>
          <a:xfrm>
            <a:off x="4073782" y="2375984"/>
            <a:ext cx="150010" cy="15001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4" r="1107"/>
          <a:stretch/>
        </p:blipFill>
        <p:spPr>
          <a:xfrm>
            <a:off x="497704" y="337709"/>
            <a:ext cx="1229938" cy="1452475"/>
          </a:xfrm>
          <a:prstGeom prst="rect">
            <a:avLst/>
          </a:prstGeom>
        </p:spPr>
      </p:pic>
      <p:sp>
        <p:nvSpPr>
          <p:cNvPr id="58" name="object 120"/>
          <p:cNvSpPr txBox="1"/>
          <p:nvPr/>
        </p:nvSpPr>
        <p:spPr>
          <a:xfrm>
            <a:off x="4272614" y="2819538"/>
            <a:ext cx="1454801" cy="987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r>
              <a:rPr lang="fr-FR" sz="1000" spc="-5" dirty="0" err="1" smtClean="0">
                <a:cs typeface="Lato"/>
              </a:rPr>
              <a:t>Endereço</a:t>
            </a:r>
            <a:r>
              <a:rPr lang="fr-FR" sz="1000" spc="-5" dirty="0" smtClean="0">
                <a:cs typeface="Lato"/>
              </a:rPr>
              <a:t>:</a:t>
            </a:r>
            <a:br>
              <a:rPr lang="fr-FR" sz="1000" spc="-5" dirty="0" smtClean="0">
                <a:cs typeface="Lato"/>
              </a:rPr>
            </a:b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Lisboa</a:t>
            </a: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err="1" smtClean="0">
                <a:cs typeface="Lato Light"/>
              </a:rPr>
              <a:t>Telefone</a:t>
            </a:r>
            <a:r>
              <a:rPr lang="fr-FR" sz="1000" dirty="0" smtClean="0">
                <a:cs typeface="Lato Light"/>
              </a:rPr>
              <a:t>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5142" y="2741002"/>
            <a:ext cx="13176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 smtClean="0">
                <a:cs typeface="Lato Light"/>
              </a:rPr>
              <a:t>Web : 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endParaRPr lang="fr-FR" sz="1000" dirty="0"/>
          </a:p>
        </p:txBody>
      </p:sp>
      <p:sp>
        <p:nvSpPr>
          <p:cNvPr id="61" name="object 40"/>
          <p:cNvSpPr txBox="1"/>
          <p:nvPr/>
        </p:nvSpPr>
        <p:spPr>
          <a:xfrm>
            <a:off x="616069" y="2808841"/>
            <a:ext cx="2934785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en-US" sz="1000" b="1" dirty="0"/>
              <a:t>2010 - 2015 | </a:t>
            </a:r>
            <a:r>
              <a:rPr lang="en-US" sz="1000" b="1" dirty="0" smtClean="0"/>
              <a:t>CARGO EXERCIDO | </a:t>
            </a:r>
            <a:r>
              <a:rPr lang="en-US" sz="1000" b="1" dirty="0"/>
              <a:t>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 smtClean="0"/>
              <a:t>,.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en-US" sz="1000" b="1" dirty="0"/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en-US" sz="1000" b="1" dirty="0"/>
              <a:t>2010 - 2015 | CARGO EXERCIDO | EMPRESA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,.</a:t>
            </a:r>
          </a:p>
        </p:txBody>
      </p:sp>
      <p:sp>
        <p:nvSpPr>
          <p:cNvPr id="65" name="object 108"/>
          <p:cNvSpPr txBox="1"/>
          <p:nvPr/>
        </p:nvSpPr>
        <p:spPr>
          <a:xfrm>
            <a:off x="616069" y="7208806"/>
            <a:ext cx="2934785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 GRAU – UNIVERSIDADE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smtClean="0"/>
              <a:t/>
            </a:r>
            <a:br>
              <a:rPr lang="fr-FR" sz="1000" dirty="0" smtClean="0"/>
            </a:b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 smtClean="0"/>
              <a:t>.</a:t>
            </a:r>
          </a:p>
          <a:p>
            <a:pPr defTabSz="685800">
              <a:defRPr/>
            </a:pPr>
            <a:endParaRPr lang="fr-FR" sz="1000" dirty="0">
              <a:cs typeface="Proxima Nova Lt"/>
            </a:endParaRPr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 GRAU – UNIVERSIDADE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</a:t>
            </a:r>
            <a:endParaRPr sz="1000" dirty="0">
              <a:cs typeface="Proxima Nova Lt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148297" y="8024817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523346" y="8151819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4893978" y="7915957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5649682" y="8170763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5649682" y="8432022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5649896" y="8693281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5850495" y="8077620"/>
            <a:ext cx="928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Criatividade</a:t>
            </a:r>
            <a:endParaRPr lang="fr-FR" sz="1200" dirty="0"/>
          </a:p>
        </p:txBody>
      </p:sp>
      <p:sp>
        <p:nvSpPr>
          <p:cNvPr id="76" name="ZoneTexte 75"/>
          <p:cNvSpPr txBox="1"/>
          <p:nvPr/>
        </p:nvSpPr>
        <p:spPr>
          <a:xfrm>
            <a:off x="5850495" y="8336740"/>
            <a:ext cx="1025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Comunicaçao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5844960" y="8596545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Seriedade</a:t>
            </a:r>
            <a:endParaRPr lang="fr-FR" sz="1200" dirty="0"/>
          </a:p>
        </p:txBody>
      </p:sp>
      <p:pic>
        <p:nvPicPr>
          <p:cNvPr id="78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46" y="10077218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ZoneTexte 78"/>
          <p:cNvSpPr txBox="1"/>
          <p:nvPr/>
        </p:nvSpPr>
        <p:spPr>
          <a:xfrm>
            <a:off x="741444" y="10046358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000 111 333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607" y="1009527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ZoneTexte 101"/>
          <p:cNvSpPr txBox="1"/>
          <p:nvPr/>
        </p:nvSpPr>
        <p:spPr>
          <a:xfrm>
            <a:off x="2660289" y="10064216"/>
            <a:ext cx="19736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12 STREET NAME</a:t>
            </a:r>
            <a:r>
              <a:rPr lang="fr-FR" sz="1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1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LISBOA</a:t>
            </a:r>
            <a:endParaRPr lang="fr-FR" sz="11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0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658" y="1007865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ZoneTexte 103"/>
          <p:cNvSpPr txBox="1"/>
          <p:nvPr/>
        </p:nvSpPr>
        <p:spPr>
          <a:xfrm>
            <a:off x="5615541" y="1005509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solidFill>
                <a:schemeClr val="bg1"/>
              </a:solidFill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30925" y="5087223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105" name="ZoneTexte 104"/>
          <p:cNvSpPr txBox="1"/>
          <p:nvPr/>
        </p:nvSpPr>
        <p:spPr>
          <a:xfrm>
            <a:off x="6191491" y="4768495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326516" y="5418714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5727415" y="5738146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6191147" y="6058942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5247517" y="6415683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5664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269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Arial Hebrew</vt:lpstr>
      <vt:lpstr>Avenir Book</vt:lpstr>
      <vt:lpstr>Calibri</vt:lpstr>
      <vt:lpstr>Calibri Light</vt:lpstr>
      <vt:lpstr>Lato</vt:lpstr>
      <vt:lpstr>Lato Light</vt:lpstr>
      <vt:lpstr>Mangal</vt:lpstr>
      <vt:lpstr>Proxima Nova Lt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2017-10-06T14:50:57Z</dcterms:created>
  <dcterms:modified xsi:type="dcterms:W3CDTF">2019-01-23T18:46:37Z</dcterms:modified>
</cp:coreProperties>
</file>