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7559675" cy="1069181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8"/>
    <p:restoredTop sz="94661"/>
  </p:normalViewPr>
  <p:slideViewPr>
    <p:cSldViewPr snapToGrid="0" snapToObjects="1">
      <p:cViewPr>
        <p:scale>
          <a:sx n="96" d="100"/>
          <a:sy n="96" d="100"/>
        </p:scale>
        <p:origin x="1164" y="-3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F113-1724-D548-9DEB-AFE29731FBA4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C256-5142-E646-8845-74D5CB8BEE49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F113-1724-D548-9DEB-AFE29731FBA4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C256-5142-E646-8845-74D5CB8BEE49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F113-1724-D548-9DEB-AFE29731FBA4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C256-5142-E646-8845-74D5CB8BEE49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F113-1724-D548-9DEB-AFE29731FBA4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C256-5142-E646-8845-74D5CB8BEE49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F113-1724-D548-9DEB-AFE29731FBA4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C256-5142-E646-8845-74D5CB8BEE49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F113-1724-D548-9DEB-AFE29731FBA4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C256-5142-E646-8845-74D5CB8BEE49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F113-1724-D548-9DEB-AFE29731FBA4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C256-5142-E646-8845-74D5CB8BEE49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F113-1724-D548-9DEB-AFE29731FBA4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C256-5142-E646-8845-74D5CB8BEE49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F113-1724-D548-9DEB-AFE29731FBA4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C256-5142-E646-8845-74D5CB8BEE49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F113-1724-D548-9DEB-AFE29731FBA4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C256-5142-E646-8845-74D5CB8BEE49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F113-1724-D548-9DEB-AFE29731FBA4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C256-5142-E646-8845-74D5CB8BEE49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3F113-1724-D548-9DEB-AFE29731FBA4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AC256-5142-E646-8845-74D5CB8BEE4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14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8" y="0"/>
            <a:ext cx="7558934" cy="3195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94953" y="9207301"/>
            <a:ext cx="0" cy="13333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350"/>
                </a:lnTo>
              </a:path>
            </a:pathLst>
          </a:custGeom>
          <a:ln w="22225">
            <a:solidFill>
              <a:srgbClr val="3A40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10824" y="9218414"/>
            <a:ext cx="87617" cy="71744"/>
          </a:xfrm>
          <a:custGeom>
            <a:avLst/>
            <a:gdLst/>
            <a:ahLst/>
            <a:cxnLst/>
            <a:rect l="l" t="t" r="r" b="b"/>
            <a:pathLst>
              <a:path w="87629" h="71754">
                <a:moveTo>
                  <a:pt x="79375" y="0"/>
                </a:moveTo>
                <a:lnTo>
                  <a:pt x="79375" y="7073"/>
                </a:lnTo>
                <a:lnTo>
                  <a:pt x="65410" y="3481"/>
                </a:lnTo>
                <a:lnTo>
                  <a:pt x="48180" y="9990"/>
                </a:lnTo>
                <a:lnTo>
                  <a:pt x="28965" y="15148"/>
                </a:lnTo>
                <a:lnTo>
                  <a:pt x="9042" y="7505"/>
                </a:lnTo>
                <a:lnTo>
                  <a:pt x="10159" y="0"/>
                </a:lnTo>
                <a:lnTo>
                  <a:pt x="0" y="0"/>
                </a:lnTo>
                <a:lnTo>
                  <a:pt x="0" y="71437"/>
                </a:lnTo>
                <a:lnTo>
                  <a:pt x="7937" y="71437"/>
                </a:lnTo>
                <a:lnTo>
                  <a:pt x="7937" y="62636"/>
                </a:lnTo>
                <a:lnTo>
                  <a:pt x="25226" y="69872"/>
                </a:lnTo>
                <a:lnTo>
                  <a:pt x="42227" y="65557"/>
                </a:lnTo>
                <a:lnTo>
                  <a:pt x="60219" y="59889"/>
                </a:lnTo>
                <a:lnTo>
                  <a:pt x="80479" y="63068"/>
                </a:lnTo>
                <a:lnTo>
                  <a:pt x="80721" y="64757"/>
                </a:lnTo>
                <a:lnTo>
                  <a:pt x="81597" y="71437"/>
                </a:lnTo>
                <a:lnTo>
                  <a:pt x="87312" y="71437"/>
                </a:lnTo>
                <a:lnTo>
                  <a:pt x="87312" y="0"/>
                </a:lnTo>
                <a:lnTo>
                  <a:pt x="79375" y="0"/>
                </a:lnTo>
                <a:close/>
              </a:path>
            </a:pathLst>
          </a:custGeom>
          <a:ln w="6350">
            <a:solidFill>
              <a:srgbClr val="3A40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01417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28925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55379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82887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09341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96545"/>
                </a:moveTo>
                <a:lnTo>
                  <a:pt x="0" y="48272"/>
                </a:lnTo>
                <a:lnTo>
                  <a:pt x="48272" y="0"/>
                </a:lnTo>
                <a:lnTo>
                  <a:pt x="96545" y="48272"/>
                </a:lnTo>
                <a:lnTo>
                  <a:pt x="48272" y="96545"/>
                </a:lnTo>
                <a:close/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01417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28925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55379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82887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09341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96545"/>
                </a:moveTo>
                <a:lnTo>
                  <a:pt x="0" y="48272"/>
                </a:lnTo>
                <a:lnTo>
                  <a:pt x="48272" y="0"/>
                </a:lnTo>
                <a:lnTo>
                  <a:pt x="96545" y="48272"/>
                </a:lnTo>
                <a:lnTo>
                  <a:pt x="48272" y="96545"/>
                </a:lnTo>
                <a:close/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03600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31108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57562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85070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11524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96545"/>
                </a:moveTo>
                <a:lnTo>
                  <a:pt x="0" y="48272"/>
                </a:lnTo>
                <a:lnTo>
                  <a:pt x="48272" y="0"/>
                </a:lnTo>
                <a:lnTo>
                  <a:pt x="96545" y="48272"/>
                </a:lnTo>
                <a:lnTo>
                  <a:pt x="48272" y="96545"/>
                </a:lnTo>
                <a:close/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79016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06524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32978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60486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86940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79016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06524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32978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60486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96545"/>
                </a:moveTo>
                <a:lnTo>
                  <a:pt x="0" y="48272"/>
                </a:lnTo>
                <a:lnTo>
                  <a:pt x="48272" y="0"/>
                </a:lnTo>
                <a:lnTo>
                  <a:pt x="96545" y="48272"/>
                </a:lnTo>
                <a:lnTo>
                  <a:pt x="48272" y="96545"/>
                </a:lnTo>
                <a:close/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86940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96545"/>
                </a:moveTo>
                <a:lnTo>
                  <a:pt x="0" y="48272"/>
                </a:lnTo>
                <a:lnTo>
                  <a:pt x="48272" y="0"/>
                </a:lnTo>
                <a:lnTo>
                  <a:pt x="96545" y="48272"/>
                </a:lnTo>
                <a:lnTo>
                  <a:pt x="48272" y="96545"/>
                </a:lnTo>
                <a:close/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81198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08707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35161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62669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96545"/>
                </a:moveTo>
                <a:lnTo>
                  <a:pt x="0" y="48272"/>
                </a:lnTo>
                <a:lnTo>
                  <a:pt x="48272" y="0"/>
                </a:lnTo>
                <a:lnTo>
                  <a:pt x="96545" y="48272"/>
                </a:lnTo>
                <a:lnTo>
                  <a:pt x="48272" y="96545"/>
                </a:lnTo>
                <a:close/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89123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96545"/>
                </a:moveTo>
                <a:lnTo>
                  <a:pt x="0" y="48272"/>
                </a:lnTo>
                <a:lnTo>
                  <a:pt x="48272" y="0"/>
                </a:lnTo>
                <a:lnTo>
                  <a:pt x="96545" y="48272"/>
                </a:lnTo>
                <a:lnTo>
                  <a:pt x="48272" y="96545"/>
                </a:lnTo>
                <a:close/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621231" y="9520044"/>
            <a:ext cx="633828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r"/>
            <a:r>
              <a:rPr lang="fr-FR" sz="1000" dirty="0" smtClean="0">
                <a:cs typeface="Lato Semibold"/>
              </a:rPr>
              <a:t>Photoshop</a:t>
            </a:r>
            <a:endParaRPr sz="1000" dirty="0">
              <a:cs typeface="Lato Semibold"/>
            </a:endParaRPr>
          </a:p>
          <a:p>
            <a:pPr marL="12699" algn="r">
              <a:spcBef>
                <a:spcPts val="1000"/>
              </a:spcBef>
            </a:pPr>
            <a:r>
              <a:rPr lang="fr-FR" sz="1000" dirty="0" smtClean="0">
                <a:cs typeface="Lato Semibold"/>
              </a:rPr>
              <a:t>Google </a:t>
            </a:r>
            <a:r>
              <a:rPr lang="fr-FR" sz="1000" dirty="0" err="1" smtClean="0">
                <a:cs typeface="Lato Semibold"/>
              </a:rPr>
              <a:t>Ads</a:t>
            </a:r>
            <a:endParaRPr sz="1000" dirty="0">
              <a:cs typeface="Lato Semibold"/>
            </a:endParaRPr>
          </a:p>
          <a:p>
            <a:pPr marL="12699" algn="r">
              <a:spcBef>
                <a:spcPts val="1000"/>
              </a:spcBef>
            </a:pPr>
            <a:r>
              <a:rPr lang="fr-FR" sz="1000" spc="-5" dirty="0" smtClean="0">
                <a:solidFill>
                  <a:srgbClr val="231F20"/>
                </a:solidFill>
                <a:cs typeface="Lato Semibold"/>
              </a:rPr>
              <a:t>Ms Word</a:t>
            </a:r>
            <a:endParaRPr sz="1000" dirty="0">
              <a:cs typeface="Lato Semibold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051465" y="9511282"/>
            <a:ext cx="751534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r"/>
            <a:r>
              <a:rPr lang="fr-FR" sz="1000" dirty="0" smtClean="0">
                <a:cs typeface="Lato Semibold"/>
              </a:rPr>
              <a:t>Ms Excel</a:t>
            </a:r>
            <a:endParaRPr sz="1000" dirty="0">
              <a:cs typeface="Lato Semibold"/>
            </a:endParaRPr>
          </a:p>
          <a:p>
            <a:pPr marL="12699" algn="r">
              <a:spcBef>
                <a:spcPts val="1000"/>
              </a:spcBef>
            </a:pPr>
            <a:r>
              <a:rPr lang="fr-FR" sz="1000" spc="-5" dirty="0" smtClean="0">
                <a:solidFill>
                  <a:srgbClr val="231F20"/>
                </a:solidFill>
                <a:cs typeface="Lato Semibold"/>
              </a:rPr>
              <a:t>Ruby On  Rails</a:t>
            </a:r>
            <a:endParaRPr sz="1000" dirty="0">
              <a:cs typeface="Lato Semibold"/>
            </a:endParaRPr>
          </a:p>
          <a:p>
            <a:pPr marL="12699" algn="r">
              <a:spcBef>
                <a:spcPts val="1000"/>
              </a:spcBef>
            </a:pPr>
            <a:r>
              <a:rPr lang="fr-FR" sz="1000" dirty="0" smtClean="0">
                <a:cs typeface="Lato Semibold"/>
              </a:rPr>
              <a:t>PHP/MySQL</a:t>
            </a:r>
            <a:endParaRPr sz="1000" dirty="0">
              <a:cs typeface="Lato Semibold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337846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465355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91809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719317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845771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96545"/>
                </a:moveTo>
                <a:lnTo>
                  <a:pt x="0" y="48272"/>
                </a:lnTo>
                <a:lnTo>
                  <a:pt x="48272" y="0"/>
                </a:lnTo>
                <a:lnTo>
                  <a:pt x="96545" y="48272"/>
                </a:lnTo>
                <a:lnTo>
                  <a:pt x="48272" y="96545"/>
                </a:lnTo>
                <a:close/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337846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465355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591809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719317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845771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96545"/>
                </a:moveTo>
                <a:lnTo>
                  <a:pt x="0" y="48272"/>
                </a:lnTo>
                <a:lnTo>
                  <a:pt x="48272" y="0"/>
                </a:lnTo>
                <a:lnTo>
                  <a:pt x="96545" y="48272"/>
                </a:lnTo>
                <a:lnTo>
                  <a:pt x="48272" y="96545"/>
                </a:lnTo>
                <a:close/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340029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467537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593991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721500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847954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96545"/>
                </a:moveTo>
                <a:lnTo>
                  <a:pt x="0" y="48272"/>
                </a:lnTo>
                <a:lnTo>
                  <a:pt x="48272" y="0"/>
                </a:lnTo>
                <a:lnTo>
                  <a:pt x="96545" y="48272"/>
                </a:lnTo>
                <a:lnTo>
                  <a:pt x="48272" y="96545"/>
                </a:lnTo>
                <a:close/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883813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011321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137776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265284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391738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883813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011321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137776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265284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96545"/>
                </a:moveTo>
                <a:lnTo>
                  <a:pt x="0" y="48272"/>
                </a:lnTo>
                <a:lnTo>
                  <a:pt x="48272" y="0"/>
                </a:lnTo>
                <a:lnTo>
                  <a:pt x="96545" y="48272"/>
                </a:lnTo>
                <a:lnTo>
                  <a:pt x="48272" y="96545"/>
                </a:lnTo>
                <a:close/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391738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96545"/>
                </a:moveTo>
                <a:lnTo>
                  <a:pt x="0" y="48272"/>
                </a:lnTo>
                <a:lnTo>
                  <a:pt x="48272" y="0"/>
                </a:lnTo>
                <a:lnTo>
                  <a:pt x="96545" y="48272"/>
                </a:lnTo>
                <a:lnTo>
                  <a:pt x="48272" y="96545"/>
                </a:lnTo>
                <a:close/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885996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013504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139958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267466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96545"/>
                </a:moveTo>
                <a:lnTo>
                  <a:pt x="0" y="48272"/>
                </a:lnTo>
                <a:lnTo>
                  <a:pt x="48272" y="0"/>
                </a:lnTo>
                <a:lnTo>
                  <a:pt x="96545" y="48272"/>
                </a:lnTo>
                <a:lnTo>
                  <a:pt x="48272" y="96545"/>
                </a:lnTo>
                <a:close/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393921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96545"/>
                </a:moveTo>
                <a:lnTo>
                  <a:pt x="0" y="48272"/>
                </a:lnTo>
                <a:lnTo>
                  <a:pt x="48272" y="0"/>
                </a:lnTo>
                <a:lnTo>
                  <a:pt x="96545" y="48272"/>
                </a:lnTo>
                <a:lnTo>
                  <a:pt x="48272" y="96545"/>
                </a:lnTo>
                <a:close/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4179849" y="9520045"/>
            <a:ext cx="604133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r"/>
            <a:r>
              <a:rPr lang="fr-FR" sz="1000" dirty="0" err="1" smtClean="0">
                <a:cs typeface="Lato Semibold"/>
              </a:rPr>
              <a:t>Inglês</a:t>
            </a:r>
            <a:endParaRPr sz="1000" dirty="0">
              <a:cs typeface="Lato Semibold"/>
            </a:endParaRPr>
          </a:p>
          <a:p>
            <a:pPr marL="12699" algn="r">
              <a:spcBef>
                <a:spcPts val="1000"/>
              </a:spcBef>
            </a:pPr>
            <a:r>
              <a:rPr lang="fr-FR" sz="1000" dirty="0" err="1" smtClean="0">
                <a:cs typeface="Lato Semibold"/>
              </a:rPr>
              <a:t>Francês</a:t>
            </a:r>
            <a:endParaRPr sz="1000" dirty="0">
              <a:cs typeface="Lato Semibold"/>
            </a:endParaRPr>
          </a:p>
          <a:p>
            <a:pPr marL="12699" algn="r">
              <a:spcBef>
                <a:spcPts val="1000"/>
              </a:spcBef>
            </a:pPr>
            <a:r>
              <a:rPr lang="fr-FR" sz="1000" dirty="0" smtClean="0">
                <a:cs typeface="Lato Semibold"/>
              </a:rPr>
              <a:t>Italiano</a:t>
            </a:r>
            <a:endParaRPr sz="1000" dirty="0">
              <a:cs typeface="Lato Semibold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581620" y="9511283"/>
            <a:ext cx="656297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r"/>
            <a:r>
              <a:rPr lang="fr-FR" sz="1000" dirty="0" err="1" smtClean="0">
                <a:cs typeface="Lato Semibold"/>
              </a:rPr>
              <a:t>Criativo</a:t>
            </a:r>
            <a:endParaRPr sz="1000" dirty="0">
              <a:cs typeface="Lato Semibold"/>
            </a:endParaRPr>
          </a:p>
          <a:p>
            <a:pPr marL="12699" algn="r">
              <a:spcBef>
                <a:spcPts val="1000"/>
              </a:spcBef>
            </a:pPr>
            <a:r>
              <a:rPr lang="fr-FR" sz="1000" spc="-5" dirty="0" err="1" smtClean="0">
                <a:solidFill>
                  <a:srgbClr val="231F20"/>
                </a:solidFill>
                <a:cs typeface="Lato Semibold"/>
              </a:rPr>
              <a:t>Líder</a:t>
            </a:r>
            <a:endParaRPr sz="1000" dirty="0">
              <a:cs typeface="Lato Semibold"/>
            </a:endParaRPr>
          </a:p>
          <a:p>
            <a:pPr marL="12699" algn="r">
              <a:spcBef>
                <a:spcPts val="1000"/>
              </a:spcBef>
            </a:pPr>
            <a:r>
              <a:rPr lang="fr-FR" sz="1000" dirty="0" err="1" smtClean="0">
                <a:cs typeface="Lato Semibold"/>
              </a:rPr>
              <a:t>Organizado</a:t>
            </a:r>
            <a:endParaRPr sz="1000" dirty="0">
              <a:cs typeface="Lato Semibold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629328" y="3236610"/>
            <a:ext cx="47618" cy="86982"/>
          </a:xfrm>
          <a:custGeom>
            <a:avLst/>
            <a:gdLst/>
            <a:ahLst/>
            <a:cxnLst/>
            <a:rect l="l" t="t" r="r" b="b"/>
            <a:pathLst>
              <a:path w="47625" h="86995">
                <a:moveTo>
                  <a:pt x="0" y="0"/>
                </a:moveTo>
                <a:lnTo>
                  <a:pt x="0" y="86715"/>
                </a:lnTo>
                <a:lnTo>
                  <a:pt x="15760" y="86715"/>
                </a:lnTo>
                <a:lnTo>
                  <a:pt x="15760" y="55194"/>
                </a:lnTo>
                <a:lnTo>
                  <a:pt x="31521" y="55194"/>
                </a:lnTo>
                <a:lnTo>
                  <a:pt x="31521" y="86715"/>
                </a:lnTo>
                <a:lnTo>
                  <a:pt x="47294" y="86715"/>
                </a:lnTo>
                <a:lnTo>
                  <a:pt x="47294" y="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A40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04712" y="3243625"/>
            <a:ext cx="100950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952" y="0"/>
                </a:lnTo>
              </a:path>
            </a:pathLst>
          </a:custGeom>
          <a:ln w="22110">
            <a:solidFill>
              <a:srgbClr val="3A40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39643" y="3196338"/>
            <a:ext cx="31745" cy="31745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5646" y="31521"/>
                </a:moveTo>
                <a:lnTo>
                  <a:pt x="7010" y="31521"/>
                </a:lnTo>
                <a:lnTo>
                  <a:pt x="0" y="24523"/>
                </a:lnTo>
                <a:lnTo>
                  <a:pt x="0" y="15887"/>
                </a:lnTo>
                <a:lnTo>
                  <a:pt x="0" y="15646"/>
                </a:lnTo>
                <a:lnTo>
                  <a:pt x="0" y="6997"/>
                </a:lnTo>
                <a:lnTo>
                  <a:pt x="7010" y="0"/>
                </a:lnTo>
                <a:lnTo>
                  <a:pt x="15646" y="0"/>
                </a:lnTo>
                <a:lnTo>
                  <a:pt x="24295" y="0"/>
                </a:lnTo>
                <a:lnTo>
                  <a:pt x="31292" y="6997"/>
                </a:lnTo>
                <a:lnTo>
                  <a:pt x="31292" y="15646"/>
                </a:lnTo>
                <a:lnTo>
                  <a:pt x="31292" y="15887"/>
                </a:lnTo>
                <a:lnTo>
                  <a:pt x="31292" y="24523"/>
                </a:lnTo>
                <a:lnTo>
                  <a:pt x="24295" y="31521"/>
                </a:lnTo>
                <a:lnTo>
                  <a:pt x="15646" y="31521"/>
                </a:lnTo>
                <a:close/>
              </a:path>
            </a:pathLst>
          </a:custGeom>
          <a:ln w="6350">
            <a:solidFill>
              <a:srgbClr val="3A40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075433" y="3204779"/>
            <a:ext cx="126981" cy="110473"/>
          </a:xfrm>
          <a:custGeom>
            <a:avLst/>
            <a:gdLst/>
            <a:ahLst/>
            <a:cxnLst/>
            <a:rect l="l" t="t" r="r" b="b"/>
            <a:pathLst>
              <a:path w="127000" h="110489">
                <a:moveTo>
                  <a:pt x="63766" y="93599"/>
                </a:moveTo>
                <a:lnTo>
                  <a:pt x="127000" y="46583"/>
                </a:lnTo>
                <a:lnTo>
                  <a:pt x="64579" y="0"/>
                </a:lnTo>
                <a:lnTo>
                  <a:pt x="23672" y="31775"/>
                </a:lnTo>
                <a:lnTo>
                  <a:pt x="62674" y="31775"/>
                </a:lnTo>
                <a:lnTo>
                  <a:pt x="62674" y="39611"/>
                </a:lnTo>
                <a:lnTo>
                  <a:pt x="13373" y="39611"/>
                </a:lnTo>
                <a:lnTo>
                  <a:pt x="10020" y="39611"/>
                </a:lnTo>
                <a:lnTo>
                  <a:pt x="0" y="39611"/>
                </a:lnTo>
                <a:lnTo>
                  <a:pt x="0" y="46583"/>
                </a:lnTo>
                <a:lnTo>
                  <a:pt x="0" y="110121"/>
                </a:lnTo>
                <a:lnTo>
                  <a:pt x="7823" y="110121"/>
                </a:lnTo>
                <a:lnTo>
                  <a:pt x="7823" y="53060"/>
                </a:lnTo>
                <a:lnTo>
                  <a:pt x="63766" y="93599"/>
                </a:lnTo>
                <a:close/>
              </a:path>
            </a:pathLst>
          </a:custGeom>
          <a:ln w="6350">
            <a:solidFill>
              <a:srgbClr val="3A40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01121" y="3281592"/>
            <a:ext cx="78728" cy="33015"/>
          </a:xfrm>
          <a:custGeom>
            <a:avLst/>
            <a:gdLst/>
            <a:ahLst/>
            <a:cxnLst/>
            <a:rect l="l" t="t" r="r" b="b"/>
            <a:pathLst>
              <a:path w="78739" h="33020">
                <a:moveTo>
                  <a:pt x="0" y="304"/>
                </a:moveTo>
                <a:lnTo>
                  <a:pt x="0" y="24599"/>
                </a:lnTo>
                <a:lnTo>
                  <a:pt x="0" y="28943"/>
                </a:lnTo>
                <a:lnTo>
                  <a:pt x="3505" y="32435"/>
                </a:lnTo>
                <a:lnTo>
                  <a:pt x="7835" y="32435"/>
                </a:lnTo>
                <a:lnTo>
                  <a:pt x="70510" y="32435"/>
                </a:lnTo>
                <a:lnTo>
                  <a:pt x="74841" y="32435"/>
                </a:lnTo>
                <a:lnTo>
                  <a:pt x="78346" y="28943"/>
                </a:lnTo>
                <a:lnTo>
                  <a:pt x="78346" y="24599"/>
                </a:lnTo>
                <a:lnTo>
                  <a:pt x="78346" y="0"/>
                </a:lnTo>
                <a:lnTo>
                  <a:pt x="39166" y="29019"/>
                </a:lnTo>
                <a:lnTo>
                  <a:pt x="0" y="304"/>
                </a:lnTo>
                <a:close/>
              </a:path>
            </a:pathLst>
          </a:custGeom>
          <a:ln w="6350">
            <a:solidFill>
              <a:srgbClr val="3A40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89485" y="5785272"/>
            <a:ext cx="126981" cy="87617"/>
          </a:xfrm>
          <a:custGeom>
            <a:avLst/>
            <a:gdLst/>
            <a:ahLst/>
            <a:cxnLst/>
            <a:rect l="l" t="t" r="r" b="b"/>
            <a:pathLst>
              <a:path w="127000" h="87629">
                <a:moveTo>
                  <a:pt x="103187" y="0"/>
                </a:moveTo>
                <a:lnTo>
                  <a:pt x="103187" y="7073"/>
                </a:lnTo>
                <a:lnTo>
                  <a:pt x="103187" y="11455"/>
                </a:lnTo>
                <a:lnTo>
                  <a:pt x="101854" y="15875"/>
                </a:lnTo>
                <a:lnTo>
                  <a:pt x="97472" y="15875"/>
                </a:lnTo>
                <a:lnTo>
                  <a:pt x="81597" y="15875"/>
                </a:lnTo>
                <a:lnTo>
                  <a:pt x="77216" y="15875"/>
                </a:lnTo>
                <a:lnTo>
                  <a:pt x="71437" y="11455"/>
                </a:lnTo>
                <a:lnTo>
                  <a:pt x="71437" y="7073"/>
                </a:lnTo>
                <a:lnTo>
                  <a:pt x="71437" y="0"/>
                </a:lnTo>
                <a:lnTo>
                  <a:pt x="55562" y="0"/>
                </a:lnTo>
                <a:lnTo>
                  <a:pt x="55562" y="7073"/>
                </a:lnTo>
                <a:lnTo>
                  <a:pt x="55562" y="11455"/>
                </a:lnTo>
                <a:lnTo>
                  <a:pt x="54228" y="15875"/>
                </a:lnTo>
                <a:lnTo>
                  <a:pt x="49847" y="15875"/>
                </a:lnTo>
                <a:lnTo>
                  <a:pt x="33972" y="15875"/>
                </a:lnTo>
                <a:lnTo>
                  <a:pt x="29591" y="15875"/>
                </a:lnTo>
                <a:lnTo>
                  <a:pt x="23812" y="11455"/>
                </a:lnTo>
                <a:lnTo>
                  <a:pt x="23812" y="7073"/>
                </a:lnTo>
                <a:lnTo>
                  <a:pt x="23812" y="0"/>
                </a:lnTo>
                <a:lnTo>
                  <a:pt x="10159" y="0"/>
                </a:lnTo>
                <a:lnTo>
                  <a:pt x="5778" y="0"/>
                </a:lnTo>
                <a:lnTo>
                  <a:pt x="0" y="2679"/>
                </a:lnTo>
                <a:lnTo>
                  <a:pt x="0" y="7073"/>
                </a:lnTo>
                <a:lnTo>
                  <a:pt x="0" y="15011"/>
                </a:lnTo>
                <a:lnTo>
                  <a:pt x="0" y="38823"/>
                </a:lnTo>
                <a:lnTo>
                  <a:pt x="0" y="78511"/>
                </a:lnTo>
                <a:lnTo>
                  <a:pt x="0" y="82892"/>
                </a:lnTo>
                <a:lnTo>
                  <a:pt x="5778" y="87312"/>
                </a:lnTo>
                <a:lnTo>
                  <a:pt x="10159" y="87312"/>
                </a:lnTo>
                <a:lnTo>
                  <a:pt x="121285" y="87312"/>
                </a:lnTo>
                <a:lnTo>
                  <a:pt x="125666" y="87312"/>
                </a:lnTo>
                <a:lnTo>
                  <a:pt x="127000" y="82892"/>
                </a:lnTo>
                <a:lnTo>
                  <a:pt x="127000" y="2679"/>
                </a:lnTo>
                <a:lnTo>
                  <a:pt x="125666" y="0"/>
                </a:lnTo>
                <a:lnTo>
                  <a:pt x="121285" y="0"/>
                </a:lnTo>
                <a:lnTo>
                  <a:pt x="103187" y="0"/>
                </a:lnTo>
                <a:close/>
              </a:path>
            </a:pathLst>
          </a:custGeom>
          <a:ln w="6350">
            <a:solidFill>
              <a:srgbClr val="3A40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21230" y="5745587"/>
            <a:ext cx="63491" cy="46983"/>
          </a:xfrm>
          <a:custGeom>
            <a:avLst/>
            <a:gdLst/>
            <a:ahLst/>
            <a:cxnLst/>
            <a:rect l="l" t="t" r="r" b="b"/>
            <a:pathLst>
              <a:path w="63500" h="46989">
                <a:moveTo>
                  <a:pt x="55562" y="46761"/>
                </a:moveTo>
                <a:lnTo>
                  <a:pt x="51181" y="46761"/>
                </a:lnTo>
                <a:lnTo>
                  <a:pt x="47625" y="43218"/>
                </a:lnTo>
                <a:lnTo>
                  <a:pt x="47625" y="38823"/>
                </a:lnTo>
                <a:lnTo>
                  <a:pt x="47625" y="15875"/>
                </a:lnTo>
                <a:lnTo>
                  <a:pt x="15875" y="15875"/>
                </a:lnTo>
                <a:lnTo>
                  <a:pt x="15875" y="38823"/>
                </a:lnTo>
                <a:lnTo>
                  <a:pt x="15875" y="43218"/>
                </a:lnTo>
                <a:lnTo>
                  <a:pt x="12318" y="46761"/>
                </a:lnTo>
                <a:lnTo>
                  <a:pt x="7937" y="46761"/>
                </a:lnTo>
                <a:lnTo>
                  <a:pt x="3556" y="46761"/>
                </a:lnTo>
                <a:lnTo>
                  <a:pt x="0" y="43218"/>
                </a:lnTo>
                <a:lnTo>
                  <a:pt x="0" y="38823"/>
                </a:lnTo>
                <a:lnTo>
                  <a:pt x="0" y="15011"/>
                </a:lnTo>
                <a:lnTo>
                  <a:pt x="0" y="6248"/>
                </a:lnTo>
                <a:lnTo>
                  <a:pt x="9321" y="0"/>
                </a:lnTo>
                <a:lnTo>
                  <a:pt x="18097" y="0"/>
                </a:lnTo>
                <a:lnTo>
                  <a:pt x="49847" y="0"/>
                </a:lnTo>
                <a:lnTo>
                  <a:pt x="58610" y="0"/>
                </a:lnTo>
                <a:lnTo>
                  <a:pt x="63500" y="6248"/>
                </a:lnTo>
                <a:lnTo>
                  <a:pt x="63500" y="15011"/>
                </a:lnTo>
                <a:lnTo>
                  <a:pt x="63500" y="38823"/>
                </a:lnTo>
                <a:lnTo>
                  <a:pt x="63500" y="43218"/>
                </a:lnTo>
                <a:lnTo>
                  <a:pt x="59944" y="46761"/>
                </a:lnTo>
                <a:lnTo>
                  <a:pt x="55562" y="46761"/>
                </a:lnTo>
                <a:close/>
              </a:path>
            </a:pathLst>
          </a:custGeom>
          <a:ln w="6350">
            <a:solidFill>
              <a:srgbClr val="3A40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89957" y="9216211"/>
            <a:ext cx="126981" cy="128251"/>
          </a:xfrm>
          <a:custGeom>
            <a:avLst/>
            <a:gdLst/>
            <a:ahLst/>
            <a:cxnLst/>
            <a:rect l="l" t="t" r="r" b="b"/>
            <a:pathLst>
              <a:path w="127000" h="128270">
                <a:moveTo>
                  <a:pt x="53683" y="9135"/>
                </a:moveTo>
                <a:lnTo>
                  <a:pt x="46953" y="4012"/>
                </a:lnTo>
                <a:lnTo>
                  <a:pt x="39370" y="973"/>
                </a:lnTo>
                <a:lnTo>
                  <a:pt x="31359" y="0"/>
                </a:lnTo>
                <a:lnTo>
                  <a:pt x="23342" y="1070"/>
                </a:lnTo>
                <a:lnTo>
                  <a:pt x="42545" y="20272"/>
                </a:lnTo>
                <a:lnTo>
                  <a:pt x="20269" y="42548"/>
                </a:lnTo>
                <a:lnTo>
                  <a:pt x="1067" y="23359"/>
                </a:lnTo>
                <a:lnTo>
                  <a:pt x="0" y="31366"/>
                </a:lnTo>
                <a:lnTo>
                  <a:pt x="968" y="39370"/>
                </a:lnTo>
                <a:lnTo>
                  <a:pt x="31405" y="62766"/>
                </a:lnTo>
                <a:lnTo>
                  <a:pt x="39395" y="61687"/>
                </a:lnTo>
                <a:lnTo>
                  <a:pt x="101460" y="124705"/>
                </a:lnTo>
                <a:lnTo>
                  <a:pt x="104534" y="127778"/>
                </a:lnTo>
                <a:lnTo>
                  <a:pt x="109512" y="127778"/>
                </a:lnTo>
                <a:lnTo>
                  <a:pt x="112598" y="124705"/>
                </a:lnTo>
                <a:lnTo>
                  <a:pt x="123736" y="113567"/>
                </a:lnTo>
                <a:lnTo>
                  <a:pt x="126809" y="110468"/>
                </a:lnTo>
                <a:lnTo>
                  <a:pt x="126809" y="105502"/>
                </a:lnTo>
                <a:lnTo>
                  <a:pt x="123736" y="102416"/>
                </a:lnTo>
                <a:lnTo>
                  <a:pt x="61684" y="39411"/>
                </a:lnTo>
                <a:lnTo>
                  <a:pt x="62763" y="31414"/>
                </a:lnTo>
                <a:lnTo>
                  <a:pt x="61808" y="23420"/>
                </a:lnTo>
                <a:lnTo>
                  <a:pt x="58791" y="15853"/>
                </a:lnTo>
                <a:lnTo>
                  <a:pt x="53683" y="9135"/>
                </a:lnTo>
                <a:close/>
              </a:path>
            </a:pathLst>
          </a:custGeom>
          <a:ln w="6350">
            <a:solidFill>
              <a:srgbClr val="3A40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805545" y="3435663"/>
            <a:ext cx="2708508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85800">
              <a:defRPr/>
            </a:pPr>
            <a:endParaRPr lang="fr-FR" sz="1000" dirty="0" smtClean="0"/>
          </a:p>
          <a:p>
            <a:pPr defTabSz="685800">
              <a:defRPr/>
            </a:pPr>
            <a:r>
              <a:rPr lang="fr-FR" sz="1000" dirty="0" err="1"/>
              <a:t>Lorem</a:t>
            </a:r>
            <a:r>
              <a:rPr lang="fr-FR" sz="1000" dirty="0"/>
              <a:t>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dolor</a:t>
            </a:r>
            <a:r>
              <a:rPr lang="fr-FR" sz="1000" dirty="0"/>
              <a:t> </a:t>
            </a:r>
            <a:r>
              <a:rPr lang="fr-FR" sz="1000" dirty="0" err="1"/>
              <a:t>sit</a:t>
            </a:r>
            <a:r>
              <a:rPr lang="fr-FR" sz="1000" dirty="0"/>
              <a:t> </a:t>
            </a:r>
            <a:r>
              <a:rPr lang="fr-FR" sz="1000" dirty="0" err="1"/>
              <a:t>amet</a:t>
            </a:r>
            <a:r>
              <a:rPr lang="fr-FR" sz="1000" dirty="0"/>
              <a:t>, </a:t>
            </a:r>
            <a:r>
              <a:rPr lang="fr-FR" sz="1000" dirty="0" err="1"/>
              <a:t>consectetur</a:t>
            </a:r>
            <a:r>
              <a:rPr lang="fr-FR" sz="1000" dirty="0"/>
              <a:t> </a:t>
            </a:r>
            <a:r>
              <a:rPr lang="fr-FR" sz="1000" dirty="0" err="1"/>
              <a:t>adipiscing</a:t>
            </a:r>
            <a:r>
              <a:rPr lang="fr-FR" sz="1000" dirty="0"/>
              <a:t> </a:t>
            </a:r>
            <a:r>
              <a:rPr lang="fr-FR" sz="1000" dirty="0" err="1"/>
              <a:t>elit</a:t>
            </a:r>
            <a:r>
              <a:rPr lang="fr-FR" sz="1000" dirty="0"/>
              <a:t>. </a:t>
            </a:r>
            <a:r>
              <a:rPr lang="fr-FR" sz="1000" dirty="0" err="1"/>
              <a:t>Morbi</a:t>
            </a:r>
            <a:r>
              <a:rPr lang="fr-FR" sz="1000" dirty="0"/>
              <a:t> tristique </a:t>
            </a:r>
            <a:r>
              <a:rPr lang="fr-FR" sz="1000" dirty="0" err="1"/>
              <a:t>sapien</a:t>
            </a:r>
            <a:r>
              <a:rPr lang="fr-FR" sz="1000" dirty="0"/>
              <a:t> nec </a:t>
            </a:r>
            <a:r>
              <a:rPr lang="fr-FR" sz="1000" dirty="0" err="1"/>
              <a:t>nulla</a:t>
            </a:r>
            <a:r>
              <a:rPr lang="fr-FR" sz="1000" dirty="0"/>
              <a:t> </a:t>
            </a:r>
            <a:r>
              <a:rPr lang="fr-FR" sz="1000" dirty="0" err="1"/>
              <a:t>rutrum</a:t>
            </a:r>
            <a:r>
              <a:rPr lang="fr-FR" sz="1000" dirty="0"/>
              <a:t> </a:t>
            </a:r>
            <a:r>
              <a:rPr lang="fr-FR" sz="1000" dirty="0" err="1"/>
              <a:t>imperdiet</a:t>
            </a:r>
            <a:r>
              <a:rPr lang="fr-FR" sz="1000" dirty="0"/>
              <a:t>. </a:t>
            </a:r>
            <a:r>
              <a:rPr lang="fr-FR" sz="1000" dirty="0" err="1"/>
              <a:t>Nullam</a:t>
            </a:r>
            <a:r>
              <a:rPr lang="fr-FR" sz="1000" dirty="0"/>
              <a:t> </a:t>
            </a:r>
            <a:r>
              <a:rPr lang="fr-FR" sz="1000" dirty="0" err="1"/>
              <a:t>faucibus</a:t>
            </a:r>
            <a:r>
              <a:rPr lang="fr-FR" sz="1000" dirty="0"/>
              <a:t> </a:t>
            </a:r>
            <a:r>
              <a:rPr lang="fr-FR" sz="1000" dirty="0" err="1"/>
              <a:t>augue</a:t>
            </a:r>
            <a:r>
              <a:rPr lang="fr-FR" sz="1000" dirty="0"/>
              <a:t> id </a:t>
            </a:r>
            <a:r>
              <a:rPr lang="fr-FR" sz="1000" dirty="0" err="1"/>
              <a:t>velit</a:t>
            </a:r>
            <a:r>
              <a:rPr lang="fr-FR" sz="1000" dirty="0"/>
              <a:t> </a:t>
            </a:r>
            <a:r>
              <a:rPr lang="fr-FR" sz="1000" dirty="0" err="1"/>
              <a:t>luctus</a:t>
            </a:r>
            <a:r>
              <a:rPr lang="fr-FR" sz="1000" dirty="0"/>
              <a:t> </a:t>
            </a:r>
            <a:r>
              <a:rPr lang="fr-FR" sz="1000" dirty="0" err="1"/>
              <a:t>maximus</a:t>
            </a:r>
            <a:r>
              <a:rPr lang="fr-FR" sz="1000" dirty="0"/>
              <a:t>. </a:t>
            </a:r>
          </a:p>
          <a:p>
            <a:pPr defTabSz="685800">
              <a:defRPr/>
            </a:pPr>
            <a:endParaRPr lang="fr-FR" sz="1000" dirty="0"/>
          </a:p>
          <a:p>
            <a:pPr defTabSz="685800">
              <a:defRPr/>
            </a:pPr>
            <a:r>
              <a:rPr lang="fr-FR" sz="1000" dirty="0" err="1"/>
              <a:t>Interdum</a:t>
            </a:r>
            <a:r>
              <a:rPr lang="fr-FR" sz="1000" dirty="0"/>
              <a:t> et </a:t>
            </a:r>
            <a:r>
              <a:rPr lang="fr-FR" sz="1000" dirty="0" err="1"/>
              <a:t>malesuada</a:t>
            </a:r>
            <a:r>
              <a:rPr lang="fr-FR" sz="1000" dirty="0"/>
              <a:t> </a:t>
            </a:r>
            <a:r>
              <a:rPr lang="fr-FR" sz="1000" dirty="0" err="1"/>
              <a:t>fames</a:t>
            </a:r>
            <a:r>
              <a:rPr lang="fr-FR" sz="1000" dirty="0"/>
              <a:t> </a:t>
            </a:r>
            <a:r>
              <a:rPr lang="fr-FR" sz="1000" dirty="0" err="1"/>
              <a:t>ac</a:t>
            </a:r>
            <a:r>
              <a:rPr lang="fr-FR" sz="1000" dirty="0"/>
              <a:t> ante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primis</a:t>
            </a:r>
            <a:r>
              <a:rPr lang="fr-FR" sz="1000" dirty="0"/>
              <a:t> in </a:t>
            </a:r>
            <a:r>
              <a:rPr lang="fr-FR" sz="1000" dirty="0" err="1"/>
              <a:t>faucibus</a:t>
            </a:r>
            <a:r>
              <a:rPr lang="fr-FR" sz="1000" dirty="0"/>
              <a:t>. </a:t>
            </a:r>
            <a:r>
              <a:rPr lang="fr-FR" sz="1000" dirty="0" err="1"/>
              <a:t>Etiam</a:t>
            </a:r>
            <a:r>
              <a:rPr lang="fr-FR" sz="1000" dirty="0"/>
              <a:t> bibendum, ante nec </a:t>
            </a:r>
            <a:r>
              <a:rPr lang="fr-FR" sz="1000" dirty="0" err="1"/>
              <a:t>luctus</a:t>
            </a:r>
            <a:r>
              <a:rPr lang="fr-FR" sz="1000" dirty="0"/>
              <a:t> </a:t>
            </a:r>
            <a:r>
              <a:rPr lang="fr-FR" sz="1000" dirty="0" err="1"/>
              <a:t>posuere</a:t>
            </a:r>
            <a:r>
              <a:rPr lang="fr-FR" sz="1000" dirty="0"/>
              <a:t>, </a:t>
            </a:r>
            <a:r>
              <a:rPr lang="fr-FR" sz="1000" dirty="0" err="1"/>
              <a:t>odio</a:t>
            </a:r>
            <a:r>
              <a:rPr lang="fr-FR" sz="1000" dirty="0"/>
              <a:t> </a:t>
            </a:r>
            <a:r>
              <a:rPr lang="fr-FR" sz="1000" dirty="0" err="1"/>
              <a:t>enim</a:t>
            </a:r>
            <a:r>
              <a:rPr lang="fr-FR" sz="1000" dirty="0"/>
              <a:t> semper </a:t>
            </a:r>
            <a:r>
              <a:rPr lang="fr-FR" sz="1000" dirty="0" err="1"/>
              <a:t>tortor</a:t>
            </a:r>
            <a:r>
              <a:rPr lang="fr-FR" sz="1000" dirty="0"/>
              <a:t>, id </a:t>
            </a:r>
            <a:r>
              <a:rPr lang="fr-FR" sz="1000" dirty="0" err="1"/>
              <a:t>eleifend</a:t>
            </a:r>
            <a:r>
              <a:rPr lang="fr-FR" sz="1000" dirty="0"/>
              <a:t> mi ante vitae ex. </a:t>
            </a:r>
          </a:p>
        </p:txBody>
      </p:sp>
      <p:sp>
        <p:nvSpPr>
          <p:cNvPr id="108" name="object 108"/>
          <p:cNvSpPr txBox="1"/>
          <p:nvPr/>
        </p:nvSpPr>
        <p:spPr>
          <a:xfrm>
            <a:off x="4651294" y="3509566"/>
            <a:ext cx="2196660" cy="1692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85800">
              <a:defRPr/>
            </a:pPr>
            <a:r>
              <a:rPr lang="fr-FR" sz="1000" b="1" dirty="0"/>
              <a:t>2012 </a:t>
            </a:r>
            <a:r>
              <a:rPr lang="mr-IN" sz="1000" b="1" dirty="0"/>
              <a:t>–</a:t>
            </a:r>
            <a:r>
              <a:rPr lang="fr-FR" sz="1000" b="1" dirty="0"/>
              <a:t> </a:t>
            </a:r>
            <a:r>
              <a:rPr lang="fr-FR" sz="1000" b="1" dirty="0" smtClean="0"/>
              <a:t>GRAU - UNIVERSIDADE</a:t>
            </a:r>
            <a:endParaRPr lang="fr-FR" sz="1000" b="1" dirty="0"/>
          </a:p>
          <a:p>
            <a:pPr defTabSz="685800">
              <a:defRPr/>
            </a:pPr>
            <a:r>
              <a:rPr lang="fr-FR" sz="1000" dirty="0" err="1" smtClean="0"/>
              <a:t>Lorem</a:t>
            </a:r>
            <a:r>
              <a:rPr lang="fr-FR" sz="1000" dirty="0" smtClean="0"/>
              <a:t>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dolor</a:t>
            </a:r>
            <a:r>
              <a:rPr lang="fr-FR" sz="1000" dirty="0"/>
              <a:t> </a:t>
            </a:r>
            <a:r>
              <a:rPr lang="fr-FR" sz="1000" dirty="0" err="1"/>
              <a:t>sit</a:t>
            </a:r>
            <a:r>
              <a:rPr lang="fr-FR" sz="1000" dirty="0"/>
              <a:t> </a:t>
            </a:r>
            <a:r>
              <a:rPr lang="fr-FR" sz="1000" dirty="0" err="1"/>
              <a:t>amet</a:t>
            </a:r>
            <a:r>
              <a:rPr lang="fr-FR" sz="1000" dirty="0"/>
              <a:t>, </a:t>
            </a:r>
            <a:r>
              <a:rPr lang="fr-FR" sz="1000" dirty="0" err="1"/>
              <a:t>consectetur</a:t>
            </a:r>
            <a:r>
              <a:rPr lang="fr-FR" sz="1000" dirty="0"/>
              <a:t> </a:t>
            </a:r>
            <a:r>
              <a:rPr lang="fr-FR" sz="1000" dirty="0" err="1"/>
              <a:t>adipiscing</a:t>
            </a:r>
            <a:r>
              <a:rPr lang="fr-FR" sz="1000" dirty="0"/>
              <a:t> </a:t>
            </a:r>
            <a:r>
              <a:rPr lang="fr-FR" sz="1000" dirty="0" err="1"/>
              <a:t>elit</a:t>
            </a:r>
            <a:r>
              <a:rPr lang="fr-FR" sz="1000" dirty="0"/>
              <a:t>.</a:t>
            </a:r>
            <a:r>
              <a:rPr lang="fr-FR" sz="1000" dirty="0" smtClean="0"/>
              <a:t/>
            </a:r>
            <a:br>
              <a:rPr lang="fr-FR" sz="1000" dirty="0" smtClean="0"/>
            </a:br>
            <a:endParaRPr lang="fr-FR" sz="1000" dirty="0" smtClean="0"/>
          </a:p>
          <a:p>
            <a:pPr defTabSz="685800">
              <a:defRPr/>
            </a:pPr>
            <a:r>
              <a:rPr lang="fr-FR" sz="1000" b="1" dirty="0"/>
              <a:t>2012 </a:t>
            </a:r>
            <a:r>
              <a:rPr lang="mr-IN" sz="1000" b="1" dirty="0"/>
              <a:t>–</a:t>
            </a:r>
            <a:r>
              <a:rPr lang="fr-FR" sz="1000" b="1" dirty="0"/>
              <a:t> </a:t>
            </a:r>
            <a:r>
              <a:rPr lang="fr-FR" sz="1000" b="1" dirty="0"/>
              <a:t>GRAU - UNIVERSIDADE</a:t>
            </a:r>
          </a:p>
          <a:p>
            <a:pPr defTabSz="685800">
              <a:defRPr/>
            </a:pPr>
            <a:r>
              <a:rPr lang="fr-FR" sz="1000" dirty="0" err="1" smtClean="0"/>
              <a:t>Lorem</a:t>
            </a:r>
            <a:r>
              <a:rPr lang="fr-FR" sz="1000" dirty="0" smtClean="0"/>
              <a:t>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dolor</a:t>
            </a:r>
            <a:r>
              <a:rPr lang="fr-FR" sz="1000" dirty="0"/>
              <a:t> </a:t>
            </a:r>
            <a:r>
              <a:rPr lang="fr-FR" sz="1000" dirty="0" err="1"/>
              <a:t>sit</a:t>
            </a:r>
            <a:r>
              <a:rPr lang="fr-FR" sz="1000" dirty="0"/>
              <a:t> </a:t>
            </a:r>
            <a:r>
              <a:rPr lang="fr-FR" sz="1000" dirty="0" err="1"/>
              <a:t>amet</a:t>
            </a:r>
            <a:r>
              <a:rPr lang="fr-FR" sz="1000" dirty="0"/>
              <a:t>, </a:t>
            </a:r>
            <a:r>
              <a:rPr lang="fr-FR" sz="1000" dirty="0" err="1"/>
              <a:t>consectetur</a:t>
            </a:r>
            <a:r>
              <a:rPr lang="fr-FR" sz="1000" dirty="0"/>
              <a:t> </a:t>
            </a:r>
            <a:r>
              <a:rPr lang="fr-FR" sz="1000" dirty="0" err="1"/>
              <a:t>adipiscing</a:t>
            </a:r>
            <a:r>
              <a:rPr lang="fr-FR" sz="1000" dirty="0"/>
              <a:t> </a:t>
            </a:r>
            <a:r>
              <a:rPr lang="fr-FR" sz="1000" dirty="0" err="1"/>
              <a:t>elit</a:t>
            </a:r>
            <a:r>
              <a:rPr lang="fr-FR" sz="1000" dirty="0" smtClean="0"/>
              <a:t>.</a:t>
            </a:r>
          </a:p>
          <a:p>
            <a:pPr defTabSz="685800">
              <a:defRPr/>
            </a:pPr>
            <a:endParaRPr lang="fr-FR" sz="1000" dirty="0">
              <a:cs typeface="Proxima Nova Lt"/>
            </a:endParaRPr>
          </a:p>
          <a:p>
            <a:pPr defTabSz="685800">
              <a:defRPr/>
            </a:pPr>
            <a:r>
              <a:rPr lang="fr-FR" sz="1000" b="1" dirty="0"/>
              <a:t>2012 </a:t>
            </a:r>
            <a:r>
              <a:rPr lang="mr-IN" sz="1000" b="1" dirty="0"/>
              <a:t>–</a:t>
            </a:r>
            <a:r>
              <a:rPr lang="fr-FR" sz="1000" b="1" dirty="0"/>
              <a:t> </a:t>
            </a:r>
            <a:r>
              <a:rPr lang="fr-FR" sz="1000" b="1" dirty="0"/>
              <a:t>GRAU - UNIVERSIDADE</a:t>
            </a:r>
          </a:p>
          <a:p>
            <a:pPr defTabSz="685800">
              <a:defRPr/>
            </a:pPr>
            <a:r>
              <a:rPr lang="fr-FR" sz="1000" dirty="0" err="1" smtClean="0"/>
              <a:t>Lorem</a:t>
            </a:r>
            <a:r>
              <a:rPr lang="fr-FR" sz="1000" dirty="0" smtClean="0"/>
              <a:t>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dolor</a:t>
            </a:r>
            <a:r>
              <a:rPr lang="fr-FR" sz="1000" dirty="0"/>
              <a:t> </a:t>
            </a:r>
            <a:r>
              <a:rPr lang="fr-FR" sz="1000" dirty="0" err="1"/>
              <a:t>sit</a:t>
            </a:r>
            <a:r>
              <a:rPr lang="fr-FR" sz="1000" dirty="0"/>
              <a:t> </a:t>
            </a:r>
            <a:r>
              <a:rPr lang="fr-FR" sz="1000" dirty="0" err="1"/>
              <a:t>amet</a:t>
            </a:r>
            <a:r>
              <a:rPr lang="fr-FR" sz="1000" dirty="0"/>
              <a:t>, </a:t>
            </a:r>
            <a:r>
              <a:rPr lang="fr-FR" sz="1000" dirty="0" err="1"/>
              <a:t>consectetur</a:t>
            </a:r>
            <a:r>
              <a:rPr lang="fr-FR" sz="1000" dirty="0"/>
              <a:t> </a:t>
            </a:r>
            <a:r>
              <a:rPr lang="fr-FR" sz="1000" dirty="0" err="1"/>
              <a:t>adipiscing</a:t>
            </a:r>
            <a:r>
              <a:rPr lang="fr-FR" sz="1000" dirty="0"/>
              <a:t> </a:t>
            </a:r>
            <a:r>
              <a:rPr lang="fr-FR" sz="1000" dirty="0" err="1"/>
              <a:t>elit</a:t>
            </a:r>
            <a:r>
              <a:rPr lang="fr-FR" sz="1000" dirty="0"/>
              <a:t>.</a:t>
            </a:r>
            <a:endParaRPr sz="1000" dirty="0">
              <a:cs typeface="Proxima Nova Lt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805539" y="3125873"/>
            <a:ext cx="185331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lang="fr-FR" sz="1600" b="1" dirty="0">
                <a:solidFill>
                  <a:srgbClr val="F2A566"/>
                </a:solidFill>
                <a:cs typeface="Proxima Nova Rg"/>
              </a:rPr>
              <a:t>O</a:t>
            </a:r>
            <a:r>
              <a:rPr lang="fr-FR" sz="1600" b="1" dirty="0" smtClean="0">
                <a:solidFill>
                  <a:srgbClr val="F2A566"/>
                </a:solidFill>
                <a:cs typeface="Proxima Nova Rg"/>
              </a:rPr>
              <a:t>BJETIVO</a:t>
            </a:r>
            <a:endParaRPr sz="1600" dirty="0">
              <a:cs typeface="Proxima Nova Rg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818243" y="3388292"/>
            <a:ext cx="2682477" cy="0"/>
          </a:xfrm>
          <a:custGeom>
            <a:avLst/>
            <a:gdLst/>
            <a:ahLst/>
            <a:cxnLst/>
            <a:rect l="l" t="t" r="r" b="b"/>
            <a:pathLst>
              <a:path w="2682875">
                <a:moveTo>
                  <a:pt x="0" y="0"/>
                </a:moveTo>
                <a:lnTo>
                  <a:pt x="2682633" y="0"/>
                </a:lnTo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323041" y="3388292"/>
            <a:ext cx="2682477" cy="0"/>
          </a:xfrm>
          <a:custGeom>
            <a:avLst/>
            <a:gdLst/>
            <a:ahLst/>
            <a:cxnLst/>
            <a:rect l="l" t="t" r="r" b="b"/>
            <a:pathLst>
              <a:path w="2682875">
                <a:moveTo>
                  <a:pt x="0" y="0"/>
                </a:moveTo>
                <a:lnTo>
                  <a:pt x="2682633" y="0"/>
                </a:lnTo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4310342" y="3125886"/>
            <a:ext cx="118092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lang="fr-FR" sz="1600" b="1" dirty="0" smtClean="0">
                <a:solidFill>
                  <a:srgbClr val="F2A566"/>
                </a:solidFill>
                <a:cs typeface="Proxima Nova Rg"/>
              </a:rPr>
              <a:t>FORMAÇAO</a:t>
            </a:r>
            <a:endParaRPr sz="1600" dirty="0">
              <a:cs typeface="Proxima Nova Rg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818243" y="9402436"/>
            <a:ext cx="2682477" cy="0"/>
          </a:xfrm>
          <a:custGeom>
            <a:avLst/>
            <a:gdLst/>
            <a:ahLst/>
            <a:cxnLst/>
            <a:rect l="l" t="t" r="r" b="b"/>
            <a:pathLst>
              <a:path w="2682875">
                <a:moveTo>
                  <a:pt x="0" y="0"/>
                </a:moveTo>
                <a:lnTo>
                  <a:pt x="2682633" y="0"/>
                </a:lnTo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323041" y="9402436"/>
            <a:ext cx="2682477" cy="0"/>
          </a:xfrm>
          <a:custGeom>
            <a:avLst/>
            <a:gdLst/>
            <a:ahLst/>
            <a:cxnLst/>
            <a:rect l="l" t="t" r="r" b="b"/>
            <a:pathLst>
              <a:path w="2682875">
                <a:moveTo>
                  <a:pt x="0" y="0"/>
                </a:moveTo>
                <a:lnTo>
                  <a:pt x="2682633" y="0"/>
                </a:lnTo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805228" y="8970739"/>
            <a:ext cx="164741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35"/>
              </a:spcBef>
            </a:pPr>
            <a:endParaRPr sz="1100" dirty="0" smtClean="0">
              <a:cs typeface="Times New Roman"/>
            </a:endParaRPr>
          </a:p>
          <a:p>
            <a:pPr marL="12699">
              <a:tabLst>
                <a:tab pos="3517548" algn="l"/>
              </a:tabLst>
            </a:pPr>
            <a:r>
              <a:rPr lang="es-ES" sz="1600" b="1" dirty="0">
                <a:solidFill>
                  <a:srgbClr val="F2A566"/>
                </a:solidFill>
                <a:cs typeface="Proxima Nova Rg"/>
              </a:rPr>
              <a:t>QUALIFICAÇÕES </a:t>
            </a:r>
            <a:endParaRPr sz="1600" dirty="0">
              <a:cs typeface="Proxima Nova Rg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805460" y="5680252"/>
            <a:ext cx="321364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lang="fr-FR" sz="1600" b="1" spc="-10" dirty="0">
                <a:solidFill>
                  <a:srgbClr val="F2A566"/>
                </a:solidFill>
                <a:cs typeface="Proxima Nova Rg"/>
              </a:rPr>
              <a:t>EXPERIÊNCIA PROFISSIONAL </a:t>
            </a:r>
            <a:endParaRPr sz="1600" dirty="0">
              <a:cs typeface="Proxima Nova Rg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818243" y="5942671"/>
            <a:ext cx="6187156" cy="0"/>
          </a:xfrm>
          <a:custGeom>
            <a:avLst/>
            <a:gdLst/>
            <a:ahLst/>
            <a:cxnLst/>
            <a:rect l="l" t="t" r="r" b="b"/>
            <a:pathLst>
              <a:path w="6188075">
                <a:moveTo>
                  <a:pt x="0" y="0"/>
                </a:moveTo>
                <a:lnTo>
                  <a:pt x="6187948" y="0"/>
                </a:lnTo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484228" y="3513141"/>
            <a:ext cx="0" cy="1950430"/>
          </a:xfrm>
          <a:custGeom>
            <a:avLst/>
            <a:gdLst/>
            <a:ahLst/>
            <a:cxnLst/>
            <a:rect l="l" t="t" r="r" b="b"/>
            <a:pathLst>
              <a:path h="1950720">
                <a:moveTo>
                  <a:pt x="0" y="0"/>
                </a:moveTo>
                <a:lnTo>
                  <a:pt x="0" y="1950148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440377" y="3555758"/>
            <a:ext cx="82538" cy="82538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147" y="0"/>
                </a:moveTo>
                <a:lnTo>
                  <a:pt x="25133" y="3232"/>
                </a:lnTo>
                <a:lnTo>
                  <a:pt x="12053" y="12047"/>
                </a:lnTo>
                <a:lnTo>
                  <a:pt x="3234" y="25122"/>
                </a:lnTo>
                <a:lnTo>
                  <a:pt x="0" y="41135"/>
                </a:lnTo>
                <a:lnTo>
                  <a:pt x="3234" y="57147"/>
                </a:lnTo>
                <a:lnTo>
                  <a:pt x="12053" y="70223"/>
                </a:lnTo>
                <a:lnTo>
                  <a:pt x="25133" y="79038"/>
                </a:lnTo>
                <a:lnTo>
                  <a:pt x="41147" y="82270"/>
                </a:lnTo>
                <a:lnTo>
                  <a:pt x="57160" y="79038"/>
                </a:lnTo>
                <a:lnTo>
                  <a:pt x="70235" y="70223"/>
                </a:lnTo>
                <a:lnTo>
                  <a:pt x="79050" y="57147"/>
                </a:lnTo>
                <a:lnTo>
                  <a:pt x="82283" y="41135"/>
                </a:lnTo>
                <a:lnTo>
                  <a:pt x="79050" y="25122"/>
                </a:lnTo>
                <a:lnTo>
                  <a:pt x="70235" y="12047"/>
                </a:lnTo>
                <a:lnTo>
                  <a:pt x="57160" y="3232"/>
                </a:lnTo>
                <a:lnTo>
                  <a:pt x="41147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443089" y="4171754"/>
            <a:ext cx="82538" cy="82538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147" y="0"/>
                </a:moveTo>
                <a:lnTo>
                  <a:pt x="25133" y="3232"/>
                </a:lnTo>
                <a:lnTo>
                  <a:pt x="12053" y="12047"/>
                </a:lnTo>
                <a:lnTo>
                  <a:pt x="3234" y="25122"/>
                </a:lnTo>
                <a:lnTo>
                  <a:pt x="0" y="41135"/>
                </a:lnTo>
                <a:lnTo>
                  <a:pt x="3234" y="57147"/>
                </a:lnTo>
                <a:lnTo>
                  <a:pt x="12053" y="70223"/>
                </a:lnTo>
                <a:lnTo>
                  <a:pt x="25133" y="79038"/>
                </a:lnTo>
                <a:lnTo>
                  <a:pt x="41147" y="82270"/>
                </a:lnTo>
                <a:lnTo>
                  <a:pt x="57160" y="79038"/>
                </a:lnTo>
                <a:lnTo>
                  <a:pt x="70235" y="70223"/>
                </a:lnTo>
                <a:lnTo>
                  <a:pt x="79050" y="57147"/>
                </a:lnTo>
                <a:lnTo>
                  <a:pt x="82283" y="41135"/>
                </a:lnTo>
                <a:lnTo>
                  <a:pt x="79050" y="25122"/>
                </a:lnTo>
                <a:lnTo>
                  <a:pt x="70235" y="12047"/>
                </a:lnTo>
                <a:lnTo>
                  <a:pt x="57160" y="3232"/>
                </a:lnTo>
                <a:lnTo>
                  <a:pt x="41147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443089" y="4780581"/>
            <a:ext cx="82538" cy="82538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147" y="0"/>
                </a:moveTo>
                <a:lnTo>
                  <a:pt x="25133" y="3232"/>
                </a:lnTo>
                <a:lnTo>
                  <a:pt x="12053" y="12047"/>
                </a:lnTo>
                <a:lnTo>
                  <a:pt x="3234" y="25122"/>
                </a:lnTo>
                <a:lnTo>
                  <a:pt x="0" y="41135"/>
                </a:lnTo>
                <a:lnTo>
                  <a:pt x="3234" y="57147"/>
                </a:lnTo>
                <a:lnTo>
                  <a:pt x="12053" y="70223"/>
                </a:lnTo>
                <a:lnTo>
                  <a:pt x="25133" y="79038"/>
                </a:lnTo>
                <a:lnTo>
                  <a:pt x="41147" y="82270"/>
                </a:lnTo>
                <a:lnTo>
                  <a:pt x="57160" y="79038"/>
                </a:lnTo>
                <a:lnTo>
                  <a:pt x="70235" y="70223"/>
                </a:lnTo>
                <a:lnTo>
                  <a:pt x="79050" y="57147"/>
                </a:lnTo>
                <a:lnTo>
                  <a:pt x="82283" y="41135"/>
                </a:lnTo>
                <a:lnTo>
                  <a:pt x="79050" y="25122"/>
                </a:lnTo>
                <a:lnTo>
                  <a:pt x="70235" y="12047"/>
                </a:lnTo>
                <a:lnTo>
                  <a:pt x="57160" y="3232"/>
                </a:lnTo>
                <a:lnTo>
                  <a:pt x="41147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25942" y="6047482"/>
            <a:ext cx="0" cy="2836124"/>
          </a:xfrm>
          <a:custGeom>
            <a:avLst/>
            <a:gdLst/>
            <a:ahLst/>
            <a:cxnLst/>
            <a:rect l="l" t="t" r="r" b="b"/>
            <a:pathLst>
              <a:path h="2836545">
                <a:moveTo>
                  <a:pt x="0" y="0"/>
                </a:moveTo>
                <a:lnTo>
                  <a:pt x="0" y="2836481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 txBox="1">
            <a:spLocks noGrp="1"/>
          </p:cNvSpPr>
          <p:nvPr>
            <p:ph type="title"/>
          </p:nvPr>
        </p:nvSpPr>
        <p:spPr>
          <a:xfrm>
            <a:off x="2613141" y="442667"/>
            <a:ext cx="4631038" cy="74180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99">
              <a:lnSpc>
                <a:spcPct val="100000"/>
              </a:lnSpc>
            </a:pPr>
            <a:r>
              <a:rPr lang="fr-FR" b="1" dirty="0" smtClean="0">
                <a:solidFill>
                  <a:schemeClr val="bg1"/>
                </a:solidFill>
                <a:latin typeface="+mn-lt"/>
                <a:cs typeface="Proxima Nova Rg"/>
              </a:rPr>
              <a:t>Christophe LENARTSI</a:t>
            </a:r>
            <a:endParaRPr b="1" dirty="0">
              <a:solidFill>
                <a:schemeClr val="bg1"/>
              </a:solidFill>
              <a:latin typeface="+mn-lt"/>
              <a:cs typeface="Proxima Nova Rg"/>
            </a:endParaRPr>
          </a:p>
          <a:p>
            <a:pPr marL="18413">
              <a:lnSpc>
                <a:spcPct val="100000"/>
              </a:lnSpc>
              <a:spcBef>
                <a:spcPts val="135"/>
              </a:spcBef>
            </a:pPr>
            <a:r>
              <a:rPr lang="fr-FR" sz="1100" i="1" dirty="0">
                <a:solidFill>
                  <a:schemeClr val="bg1"/>
                </a:solidFill>
                <a:latin typeface="+mn-lt"/>
                <a:cs typeface="Proxima Nova Rg"/>
              </a:rPr>
              <a:t>TITULO DO TRABALHO </a:t>
            </a:r>
            <a:endParaRPr sz="1100" dirty="0">
              <a:solidFill>
                <a:schemeClr val="bg1"/>
              </a:solidFill>
              <a:latin typeface="+mn-lt"/>
              <a:cs typeface="Proxima Nova Rg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2613141" y="1859262"/>
            <a:ext cx="190472" cy="190472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0"/>
                </a:moveTo>
                <a:lnTo>
                  <a:pt x="58169" y="7487"/>
                </a:lnTo>
                <a:lnTo>
                  <a:pt x="27893" y="27903"/>
                </a:lnTo>
                <a:lnTo>
                  <a:pt x="7483" y="58180"/>
                </a:lnTo>
                <a:lnTo>
                  <a:pt x="0" y="95250"/>
                </a:lnTo>
                <a:lnTo>
                  <a:pt x="7483" y="132330"/>
                </a:lnTo>
                <a:lnTo>
                  <a:pt x="27893" y="162606"/>
                </a:lnTo>
                <a:lnTo>
                  <a:pt x="58169" y="183016"/>
                </a:lnTo>
                <a:lnTo>
                  <a:pt x="95250" y="190500"/>
                </a:lnTo>
                <a:lnTo>
                  <a:pt x="132330" y="183016"/>
                </a:lnTo>
                <a:lnTo>
                  <a:pt x="162606" y="162606"/>
                </a:lnTo>
                <a:lnTo>
                  <a:pt x="183016" y="132330"/>
                </a:lnTo>
                <a:lnTo>
                  <a:pt x="190500" y="95250"/>
                </a:lnTo>
                <a:lnTo>
                  <a:pt x="183016" y="58180"/>
                </a:lnTo>
                <a:lnTo>
                  <a:pt x="162606" y="27903"/>
                </a:lnTo>
                <a:lnTo>
                  <a:pt x="132330" y="7487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721982" y="1904621"/>
            <a:ext cx="13333" cy="13333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0248" y="0"/>
                </a:moveTo>
                <a:lnTo>
                  <a:pt x="2959" y="0"/>
                </a:lnTo>
                <a:lnTo>
                  <a:pt x="0" y="2946"/>
                </a:lnTo>
                <a:lnTo>
                  <a:pt x="0" y="13220"/>
                </a:lnTo>
                <a:lnTo>
                  <a:pt x="13220" y="13220"/>
                </a:lnTo>
                <a:lnTo>
                  <a:pt x="13220" y="2946"/>
                </a:lnTo>
                <a:lnTo>
                  <a:pt x="10248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675752" y="1904621"/>
            <a:ext cx="13333" cy="13333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0261" y="0"/>
                </a:moveTo>
                <a:lnTo>
                  <a:pt x="2946" y="0"/>
                </a:lnTo>
                <a:lnTo>
                  <a:pt x="0" y="2946"/>
                </a:lnTo>
                <a:lnTo>
                  <a:pt x="0" y="13220"/>
                </a:lnTo>
                <a:lnTo>
                  <a:pt x="13207" y="13220"/>
                </a:lnTo>
                <a:lnTo>
                  <a:pt x="13207" y="2946"/>
                </a:lnTo>
                <a:lnTo>
                  <a:pt x="10261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658898" y="1911967"/>
            <a:ext cx="99045" cy="92696"/>
          </a:xfrm>
          <a:custGeom>
            <a:avLst/>
            <a:gdLst/>
            <a:ahLst/>
            <a:cxnLst/>
            <a:rect l="l" t="t" r="r" b="b"/>
            <a:pathLst>
              <a:path w="99060" h="92710">
                <a:moveTo>
                  <a:pt x="13157" y="0"/>
                </a:moveTo>
                <a:lnTo>
                  <a:pt x="0" y="0"/>
                </a:lnTo>
                <a:lnTo>
                  <a:pt x="0" y="92443"/>
                </a:lnTo>
                <a:lnTo>
                  <a:pt x="93154" y="92443"/>
                </a:lnTo>
                <a:lnTo>
                  <a:pt x="99021" y="88747"/>
                </a:lnTo>
                <a:lnTo>
                  <a:pt x="99021" y="78498"/>
                </a:lnTo>
                <a:lnTo>
                  <a:pt x="10248" y="78498"/>
                </a:lnTo>
                <a:lnTo>
                  <a:pt x="10248" y="65277"/>
                </a:lnTo>
                <a:lnTo>
                  <a:pt x="99021" y="65277"/>
                </a:lnTo>
                <a:lnTo>
                  <a:pt x="99021" y="58686"/>
                </a:lnTo>
                <a:lnTo>
                  <a:pt x="10248" y="58686"/>
                </a:lnTo>
                <a:lnTo>
                  <a:pt x="10248" y="45491"/>
                </a:lnTo>
                <a:lnTo>
                  <a:pt x="99021" y="45491"/>
                </a:lnTo>
                <a:lnTo>
                  <a:pt x="99021" y="38887"/>
                </a:lnTo>
                <a:lnTo>
                  <a:pt x="10248" y="38887"/>
                </a:lnTo>
                <a:lnTo>
                  <a:pt x="10248" y="25666"/>
                </a:lnTo>
                <a:lnTo>
                  <a:pt x="99021" y="25666"/>
                </a:lnTo>
                <a:lnTo>
                  <a:pt x="99021" y="13195"/>
                </a:lnTo>
                <a:lnTo>
                  <a:pt x="13157" y="13195"/>
                </a:lnTo>
                <a:lnTo>
                  <a:pt x="13157" y="0"/>
                </a:lnTo>
                <a:close/>
              </a:path>
              <a:path w="99060" h="92710">
                <a:moveTo>
                  <a:pt x="99021" y="65277"/>
                </a:moveTo>
                <a:lnTo>
                  <a:pt x="23469" y="65277"/>
                </a:lnTo>
                <a:lnTo>
                  <a:pt x="23469" y="78498"/>
                </a:lnTo>
                <a:lnTo>
                  <a:pt x="99021" y="78498"/>
                </a:lnTo>
                <a:lnTo>
                  <a:pt x="99021" y="65277"/>
                </a:lnTo>
                <a:close/>
              </a:path>
              <a:path w="99060" h="92710">
                <a:moveTo>
                  <a:pt x="30060" y="45491"/>
                </a:moveTo>
                <a:lnTo>
                  <a:pt x="23469" y="45491"/>
                </a:lnTo>
                <a:lnTo>
                  <a:pt x="23469" y="58686"/>
                </a:lnTo>
                <a:lnTo>
                  <a:pt x="30060" y="58686"/>
                </a:lnTo>
                <a:lnTo>
                  <a:pt x="30060" y="45491"/>
                </a:lnTo>
                <a:close/>
              </a:path>
              <a:path w="99060" h="92710">
                <a:moveTo>
                  <a:pt x="49885" y="45491"/>
                </a:moveTo>
                <a:lnTo>
                  <a:pt x="43281" y="45491"/>
                </a:lnTo>
                <a:lnTo>
                  <a:pt x="43281" y="58686"/>
                </a:lnTo>
                <a:lnTo>
                  <a:pt x="49885" y="58686"/>
                </a:lnTo>
                <a:lnTo>
                  <a:pt x="49885" y="45491"/>
                </a:lnTo>
                <a:close/>
              </a:path>
              <a:path w="99060" h="92710">
                <a:moveTo>
                  <a:pt x="69684" y="45491"/>
                </a:moveTo>
                <a:lnTo>
                  <a:pt x="63093" y="45491"/>
                </a:lnTo>
                <a:lnTo>
                  <a:pt x="63093" y="58686"/>
                </a:lnTo>
                <a:lnTo>
                  <a:pt x="69684" y="58686"/>
                </a:lnTo>
                <a:lnTo>
                  <a:pt x="69684" y="45491"/>
                </a:lnTo>
                <a:close/>
              </a:path>
              <a:path w="99060" h="92710">
                <a:moveTo>
                  <a:pt x="99021" y="45491"/>
                </a:moveTo>
                <a:lnTo>
                  <a:pt x="82892" y="45491"/>
                </a:lnTo>
                <a:lnTo>
                  <a:pt x="82892" y="58686"/>
                </a:lnTo>
                <a:lnTo>
                  <a:pt x="99021" y="58686"/>
                </a:lnTo>
                <a:lnTo>
                  <a:pt x="99021" y="45491"/>
                </a:lnTo>
                <a:close/>
              </a:path>
              <a:path w="99060" h="92710">
                <a:moveTo>
                  <a:pt x="30060" y="25666"/>
                </a:moveTo>
                <a:lnTo>
                  <a:pt x="23469" y="25666"/>
                </a:lnTo>
                <a:lnTo>
                  <a:pt x="23469" y="38887"/>
                </a:lnTo>
                <a:lnTo>
                  <a:pt x="30060" y="38887"/>
                </a:lnTo>
                <a:lnTo>
                  <a:pt x="30060" y="25666"/>
                </a:lnTo>
                <a:close/>
              </a:path>
              <a:path w="99060" h="92710">
                <a:moveTo>
                  <a:pt x="49885" y="25666"/>
                </a:moveTo>
                <a:lnTo>
                  <a:pt x="43281" y="25666"/>
                </a:lnTo>
                <a:lnTo>
                  <a:pt x="43281" y="38887"/>
                </a:lnTo>
                <a:lnTo>
                  <a:pt x="49885" y="38887"/>
                </a:lnTo>
                <a:lnTo>
                  <a:pt x="49885" y="25666"/>
                </a:lnTo>
                <a:close/>
              </a:path>
              <a:path w="99060" h="92710">
                <a:moveTo>
                  <a:pt x="69684" y="25666"/>
                </a:moveTo>
                <a:lnTo>
                  <a:pt x="63093" y="25666"/>
                </a:lnTo>
                <a:lnTo>
                  <a:pt x="63093" y="38887"/>
                </a:lnTo>
                <a:lnTo>
                  <a:pt x="69684" y="38887"/>
                </a:lnTo>
                <a:lnTo>
                  <a:pt x="69684" y="25666"/>
                </a:lnTo>
                <a:close/>
              </a:path>
              <a:path w="99060" h="92710">
                <a:moveTo>
                  <a:pt x="99021" y="25666"/>
                </a:moveTo>
                <a:lnTo>
                  <a:pt x="82892" y="25666"/>
                </a:lnTo>
                <a:lnTo>
                  <a:pt x="82892" y="38887"/>
                </a:lnTo>
                <a:lnTo>
                  <a:pt x="99021" y="38887"/>
                </a:lnTo>
                <a:lnTo>
                  <a:pt x="99021" y="25666"/>
                </a:lnTo>
                <a:close/>
              </a:path>
              <a:path w="99060" h="92710">
                <a:moveTo>
                  <a:pt x="59385" y="0"/>
                </a:moveTo>
                <a:lnTo>
                  <a:pt x="39573" y="0"/>
                </a:lnTo>
                <a:lnTo>
                  <a:pt x="39573" y="13195"/>
                </a:lnTo>
                <a:lnTo>
                  <a:pt x="59385" y="13195"/>
                </a:lnTo>
                <a:lnTo>
                  <a:pt x="59385" y="0"/>
                </a:lnTo>
                <a:close/>
              </a:path>
              <a:path w="99060" h="92710">
                <a:moveTo>
                  <a:pt x="93154" y="0"/>
                </a:moveTo>
                <a:lnTo>
                  <a:pt x="85801" y="0"/>
                </a:lnTo>
                <a:lnTo>
                  <a:pt x="85801" y="13195"/>
                </a:lnTo>
                <a:lnTo>
                  <a:pt x="99021" y="13195"/>
                </a:lnTo>
                <a:lnTo>
                  <a:pt x="99021" y="2197"/>
                </a:lnTo>
                <a:lnTo>
                  <a:pt x="93154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613141" y="1555449"/>
            <a:ext cx="190472" cy="190472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0"/>
                </a:moveTo>
                <a:lnTo>
                  <a:pt x="58169" y="7485"/>
                </a:lnTo>
                <a:lnTo>
                  <a:pt x="27893" y="27898"/>
                </a:lnTo>
                <a:lnTo>
                  <a:pt x="7483" y="58175"/>
                </a:lnTo>
                <a:lnTo>
                  <a:pt x="0" y="95250"/>
                </a:lnTo>
                <a:lnTo>
                  <a:pt x="7483" y="132330"/>
                </a:lnTo>
                <a:lnTo>
                  <a:pt x="27893" y="162606"/>
                </a:lnTo>
                <a:lnTo>
                  <a:pt x="58169" y="183016"/>
                </a:lnTo>
                <a:lnTo>
                  <a:pt x="95250" y="190500"/>
                </a:lnTo>
                <a:lnTo>
                  <a:pt x="132330" y="183016"/>
                </a:lnTo>
                <a:lnTo>
                  <a:pt x="162606" y="162606"/>
                </a:lnTo>
                <a:lnTo>
                  <a:pt x="183016" y="132330"/>
                </a:lnTo>
                <a:lnTo>
                  <a:pt x="190500" y="95250"/>
                </a:lnTo>
                <a:lnTo>
                  <a:pt x="183016" y="58175"/>
                </a:lnTo>
                <a:lnTo>
                  <a:pt x="162606" y="27898"/>
                </a:lnTo>
                <a:lnTo>
                  <a:pt x="132330" y="7485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658853" y="1610447"/>
            <a:ext cx="99045" cy="80633"/>
          </a:xfrm>
          <a:custGeom>
            <a:avLst/>
            <a:gdLst/>
            <a:ahLst/>
            <a:cxnLst/>
            <a:rect l="l" t="t" r="r" b="b"/>
            <a:pathLst>
              <a:path w="99060" h="80644">
                <a:moveTo>
                  <a:pt x="96291" y="0"/>
                </a:moveTo>
                <a:lnTo>
                  <a:pt x="2768" y="0"/>
                </a:lnTo>
                <a:lnTo>
                  <a:pt x="0" y="2781"/>
                </a:lnTo>
                <a:lnTo>
                  <a:pt x="0" y="77723"/>
                </a:lnTo>
                <a:lnTo>
                  <a:pt x="2768" y="80492"/>
                </a:lnTo>
                <a:lnTo>
                  <a:pt x="96291" y="80492"/>
                </a:lnTo>
                <a:lnTo>
                  <a:pt x="99059" y="77723"/>
                </a:lnTo>
                <a:lnTo>
                  <a:pt x="99059" y="49441"/>
                </a:lnTo>
                <a:lnTo>
                  <a:pt x="47078" y="49441"/>
                </a:lnTo>
                <a:lnTo>
                  <a:pt x="44729" y="47345"/>
                </a:lnTo>
                <a:lnTo>
                  <a:pt x="12382" y="17894"/>
                </a:lnTo>
                <a:lnTo>
                  <a:pt x="12382" y="12382"/>
                </a:lnTo>
                <a:lnTo>
                  <a:pt x="99059" y="12382"/>
                </a:lnTo>
                <a:lnTo>
                  <a:pt x="99059" y="2781"/>
                </a:lnTo>
                <a:lnTo>
                  <a:pt x="96291" y="0"/>
                </a:lnTo>
                <a:close/>
              </a:path>
              <a:path w="99060" h="80644">
                <a:moveTo>
                  <a:pt x="99059" y="12382"/>
                </a:moveTo>
                <a:lnTo>
                  <a:pt x="86677" y="12382"/>
                </a:lnTo>
                <a:lnTo>
                  <a:pt x="86677" y="17894"/>
                </a:lnTo>
                <a:lnTo>
                  <a:pt x="52285" y="47345"/>
                </a:lnTo>
                <a:lnTo>
                  <a:pt x="49936" y="49441"/>
                </a:lnTo>
                <a:lnTo>
                  <a:pt x="99059" y="49441"/>
                </a:lnTo>
                <a:lnTo>
                  <a:pt x="99059" y="12382"/>
                </a:lnTo>
                <a:close/>
              </a:path>
              <a:path w="99060" h="80644">
                <a:moveTo>
                  <a:pt x="72415" y="12382"/>
                </a:moveTo>
                <a:lnTo>
                  <a:pt x="21208" y="12382"/>
                </a:lnTo>
                <a:lnTo>
                  <a:pt x="22669" y="12611"/>
                </a:lnTo>
                <a:lnTo>
                  <a:pt x="42837" y="30391"/>
                </a:lnTo>
                <a:lnTo>
                  <a:pt x="45199" y="32499"/>
                </a:lnTo>
                <a:lnTo>
                  <a:pt x="48780" y="32410"/>
                </a:lnTo>
                <a:lnTo>
                  <a:pt x="51117" y="30289"/>
                </a:lnTo>
                <a:lnTo>
                  <a:pt x="70954" y="12661"/>
                </a:lnTo>
                <a:lnTo>
                  <a:pt x="72415" y="12382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771821" y="1555449"/>
            <a:ext cx="190472" cy="190472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0"/>
                </a:moveTo>
                <a:lnTo>
                  <a:pt x="58169" y="7485"/>
                </a:lnTo>
                <a:lnTo>
                  <a:pt x="27893" y="27898"/>
                </a:lnTo>
                <a:lnTo>
                  <a:pt x="7483" y="58175"/>
                </a:lnTo>
                <a:lnTo>
                  <a:pt x="0" y="95250"/>
                </a:lnTo>
                <a:lnTo>
                  <a:pt x="7483" y="132330"/>
                </a:lnTo>
                <a:lnTo>
                  <a:pt x="27893" y="162606"/>
                </a:lnTo>
                <a:lnTo>
                  <a:pt x="58169" y="183016"/>
                </a:lnTo>
                <a:lnTo>
                  <a:pt x="95250" y="190500"/>
                </a:lnTo>
                <a:lnTo>
                  <a:pt x="132330" y="183016"/>
                </a:lnTo>
                <a:lnTo>
                  <a:pt x="162606" y="162606"/>
                </a:lnTo>
                <a:lnTo>
                  <a:pt x="183016" y="132330"/>
                </a:lnTo>
                <a:lnTo>
                  <a:pt x="190500" y="95250"/>
                </a:lnTo>
                <a:lnTo>
                  <a:pt x="183016" y="58175"/>
                </a:lnTo>
                <a:lnTo>
                  <a:pt x="162606" y="27898"/>
                </a:lnTo>
                <a:lnTo>
                  <a:pt x="132330" y="7485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820490" y="1601157"/>
            <a:ext cx="93331" cy="26666"/>
          </a:xfrm>
          <a:custGeom>
            <a:avLst/>
            <a:gdLst/>
            <a:ahLst/>
            <a:cxnLst/>
            <a:rect l="l" t="t" r="r" b="b"/>
            <a:pathLst>
              <a:path w="93345" h="26669">
                <a:moveTo>
                  <a:pt x="84264" y="0"/>
                </a:moveTo>
                <a:lnTo>
                  <a:pt x="3047" y="0"/>
                </a:lnTo>
                <a:lnTo>
                  <a:pt x="0" y="5232"/>
                </a:lnTo>
                <a:lnTo>
                  <a:pt x="0" y="26619"/>
                </a:lnTo>
                <a:lnTo>
                  <a:pt x="26619" y="26619"/>
                </a:lnTo>
                <a:lnTo>
                  <a:pt x="26619" y="19964"/>
                </a:lnTo>
                <a:lnTo>
                  <a:pt x="93141" y="19964"/>
                </a:lnTo>
                <a:lnTo>
                  <a:pt x="93141" y="5232"/>
                </a:lnTo>
                <a:lnTo>
                  <a:pt x="84264" y="0"/>
                </a:lnTo>
                <a:close/>
              </a:path>
              <a:path w="93345" h="26669">
                <a:moveTo>
                  <a:pt x="93141" y="19964"/>
                </a:moveTo>
                <a:lnTo>
                  <a:pt x="66535" y="19964"/>
                </a:lnTo>
                <a:lnTo>
                  <a:pt x="66535" y="26619"/>
                </a:lnTo>
                <a:lnTo>
                  <a:pt x="93141" y="26619"/>
                </a:lnTo>
                <a:lnTo>
                  <a:pt x="93141" y="19964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824231" y="1627034"/>
            <a:ext cx="79998" cy="73649"/>
          </a:xfrm>
          <a:custGeom>
            <a:avLst/>
            <a:gdLst/>
            <a:ahLst/>
            <a:cxnLst/>
            <a:rect l="l" t="t" r="r" b="b"/>
            <a:pathLst>
              <a:path w="80010" h="73660">
                <a:moveTo>
                  <a:pt x="76835" y="6667"/>
                </a:moveTo>
                <a:lnTo>
                  <a:pt x="2971" y="6667"/>
                </a:lnTo>
                <a:lnTo>
                  <a:pt x="0" y="9639"/>
                </a:lnTo>
                <a:lnTo>
                  <a:pt x="0" y="70218"/>
                </a:lnTo>
                <a:lnTo>
                  <a:pt x="2971" y="73190"/>
                </a:lnTo>
                <a:lnTo>
                  <a:pt x="76835" y="73190"/>
                </a:lnTo>
                <a:lnTo>
                  <a:pt x="79819" y="70218"/>
                </a:lnTo>
                <a:lnTo>
                  <a:pt x="79819" y="53225"/>
                </a:lnTo>
                <a:lnTo>
                  <a:pt x="33261" y="53225"/>
                </a:lnTo>
                <a:lnTo>
                  <a:pt x="13296" y="53213"/>
                </a:lnTo>
                <a:lnTo>
                  <a:pt x="13296" y="46570"/>
                </a:lnTo>
                <a:lnTo>
                  <a:pt x="79819" y="46570"/>
                </a:lnTo>
                <a:lnTo>
                  <a:pt x="79819" y="39928"/>
                </a:lnTo>
                <a:lnTo>
                  <a:pt x="13296" y="39928"/>
                </a:lnTo>
                <a:lnTo>
                  <a:pt x="13296" y="33274"/>
                </a:lnTo>
                <a:lnTo>
                  <a:pt x="33261" y="33274"/>
                </a:lnTo>
                <a:lnTo>
                  <a:pt x="79819" y="33261"/>
                </a:lnTo>
                <a:lnTo>
                  <a:pt x="79819" y="26619"/>
                </a:lnTo>
                <a:lnTo>
                  <a:pt x="13296" y="26619"/>
                </a:lnTo>
                <a:lnTo>
                  <a:pt x="13296" y="19964"/>
                </a:lnTo>
                <a:lnTo>
                  <a:pt x="33261" y="19964"/>
                </a:lnTo>
                <a:lnTo>
                  <a:pt x="79819" y="19951"/>
                </a:lnTo>
                <a:lnTo>
                  <a:pt x="79819" y="9639"/>
                </a:lnTo>
                <a:lnTo>
                  <a:pt x="76835" y="6667"/>
                </a:lnTo>
                <a:close/>
              </a:path>
              <a:path w="80010" h="73660">
                <a:moveTo>
                  <a:pt x="53212" y="46583"/>
                </a:moveTo>
                <a:lnTo>
                  <a:pt x="46558" y="46583"/>
                </a:lnTo>
                <a:lnTo>
                  <a:pt x="46558" y="53225"/>
                </a:lnTo>
                <a:lnTo>
                  <a:pt x="79819" y="53225"/>
                </a:lnTo>
                <a:lnTo>
                  <a:pt x="53212" y="53213"/>
                </a:lnTo>
                <a:lnTo>
                  <a:pt x="53212" y="46583"/>
                </a:lnTo>
                <a:close/>
              </a:path>
              <a:path w="80010" h="73660">
                <a:moveTo>
                  <a:pt x="53212" y="46570"/>
                </a:moveTo>
                <a:lnTo>
                  <a:pt x="26606" y="46570"/>
                </a:lnTo>
                <a:lnTo>
                  <a:pt x="26606" y="53213"/>
                </a:lnTo>
                <a:lnTo>
                  <a:pt x="33261" y="53213"/>
                </a:lnTo>
                <a:lnTo>
                  <a:pt x="33261" y="46583"/>
                </a:lnTo>
                <a:lnTo>
                  <a:pt x="53212" y="46583"/>
                </a:lnTo>
                <a:close/>
              </a:path>
              <a:path w="80010" h="73660">
                <a:moveTo>
                  <a:pt x="79819" y="46570"/>
                </a:moveTo>
                <a:lnTo>
                  <a:pt x="66522" y="46570"/>
                </a:lnTo>
                <a:lnTo>
                  <a:pt x="66522" y="53213"/>
                </a:lnTo>
                <a:lnTo>
                  <a:pt x="79819" y="53213"/>
                </a:lnTo>
                <a:lnTo>
                  <a:pt x="79819" y="46570"/>
                </a:lnTo>
                <a:close/>
              </a:path>
              <a:path w="80010" h="73660">
                <a:moveTo>
                  <a:pt x="33261" y="33274"/>
                </a:moveTo>
                <a:lnTo>
                  <a:pt x="26606" y="33274"/>
                </a:lnTo>
                <a:lnTo>
                  <a:pt x="26606" y="39928"/>
                </a:lnTo>
                <a:lnTo>
                  <a:pt x="53212" y="39928"/>
                </a:lnTo>
                <a:lnTo>
                  <a:pt x="33261" y="39916"/>
                </a:lnTo>
                <a:lnTo>
                  <a:pt x="33261" y="33274"/>
                </a:lnTo>
                <a:close/>
              </a:path>
              <a:path w="80010" h="73660">
                <a:moveTo>
                  <a:pt x="79819" y="33274"/>
                </a:moveTo>
                <a:lnTo>
                  <a:pt x="66522" y="33274"/>
                </a:lnTo>
                <a:lnTo>
                  <a:pt x="66522" y="39928"/>
                </a:lnTo>
                <a:lnTo>
                  <a:pt x="79819" y="39928"/>
                </a:lnTo>
                <a:lnTo>
                  <a:pt x="79819" y="33274"/>
                </a:lnTo>
                <a:close/>
              </a:path>
              <a:path w="80010" h="73660">
                <a:moveTo>
                  <a:pt x="79819" y="33261"/>
                </a:moveTo>
                <a:lnTo>
                  <a:pt x="46558" y="33261"/>
                </a:lnTo>
                <a:lnTo>
                  <a:pt x="46558" y="39916"/>
                </a:lnTo>
                <a:lnTo>
                  <a:pt x="53212" y="39916"/>
                </a:lnTo>
                <a:lnTo>
                  <a:pt x="53212" y="33274"/>
                </a:lnTo>
                <a:lnTo>
                  <a:pt x="79819" y="33274"/>
                </a:lnTo>
                <a:close/>
              </a:path>
              <a:path w="80010" h="73660">
                <a:moveTo>
                  <a:pt x="33261" y="19964"/>
                </a:moveTo>
                <a:lnTo>
                  <a:pt x="26606" y="19964"/>
                </a:lnTo>
                <a:lnTo>
                  <a:pt x="26606" y="26619"/>
                </a:lnTo>
                <a:lnTo>
                  <a:pt x="53212" y="26619"/>
                </a:lnTo>
                <a:lnTo>
                  <a:pt x="33261" y="26606"/>
                </a:lnTo>
                <a:lnTo>
                  <a:pt x="33261" y="19964"/>
                </a:lnTo>
                <a:close/>
              </a:path>
              <a:path w="80010" h="73660">
                <a:moveTo>
                  <a:pt x="79819" y="19964"/>
                </a:moveTo>
                <a:lnTo>
                  <a:pt x="66522" y="19964"/>
                </a:lnTo>
                <a:lnTo>
                  <a:pt x="66522" y="26619"/>
                </a:lnTo>
                <a:lnTo>
                  <a:pt x="79819" y="26619"/>
                </a:lnTo>
                <a:lnTo>
                  <a:pt x="79819" y="19964"/>
                </a:lnTo>
                <a:close/>
              </a:path>
              <a:path w="80010" h="73660">
                <a:moveTo>
                  <a:pt x="79819" y="19951"/>
                </a:moveTo>
                <a:lnTo>
                  <a:pt x="46558" y="19951"/>
                </a:lnTo>
                <a:lnTo>
                  <a:pt x="46558" y="26606"/>
                </a:lnTo>
                <a:lnTo>
                  <a:pt x="53212" y="26606"/>
                </a:lnTo>
                <a:lnTo>
                  <a:pt x="53212" y="19964"/>
                </a:lnTo>
                <a:lnTo>
                  <a:pt x="79819" y="19964"/>
                </a:lnTo>
                <a:close/>
              </a:path>
              <a:path w="80010" h="73660">
                <a:moveTo>
                  <a:pt x="53212" y="0"/>
                </a:moveTo>
                <a:lnTo>
                  <a:pt x="26606" y="0"/>
                </a:lnTo>
                <a:lnTo>
                  <a:pt x="26606" y="6667"/>
                </a:lnTo>
                <a:lnTo>
                  <a:pt x="53212" y="6667"/>
                </a:lnTo>
                <a:lnTo>
                  <a:pt x="5321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771821" y="1859262"/>
            <a:ext cx="190472" cy="190472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0"/>
                </a:moveTo>
                <a:lnTo>
                  <a:pt x="58169" y="7487"/>
                </a:lnTo>
                <a:lnTo>
                  <a:pt x="27893" y="27903"/>
                </a:lnTo>
                <a:lnTo>
                  <a:pt x="7483" y="58180"/>
                </a:lnTo>
                <a:lnTo>
                  <a:pt x="0" y="95250"/>
                </a:lnTo>
                <a:lnTo>
                  <a:pt x="7483" y="132330"/>
                </a:lnTo>
                <a:lnTo>
                  <a:pt x="27893" y="162606"/>
                </a:lnTo>
                <a:lnTo>
                  <a:pt x="58169" y="183016"/>
                </a:lnTo>
                <a:lnTo>
                  <a:pt x="95250" y="190500"/>
                </a:lnTo>
                <a:lnTo>
                  <a:pt x="132330" y="183016"/>
                </a:lnTo>
                <a:lnTo>
                  <a:pt x="162606" y="162606"/>
                </a:lnTo>
                <a:lnTo>
                  <a:pt x="183016" y="132330"/>
                </a:lnTo>
                <a:lnTo>
                  <a:pt x="190500" y="95250"/>
                </a:lnTo>
                <a:lnTo>
                  <a:pt x="183016" y="58180"/>
                </a:lnTo>
                <a:lnTo>
                  <a:pt x="162606" y="27903"/>
                </a:lnTo>
                <a:lnTo>
                  <a:pt x="132330" y="7487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817533" y="1904964"/>
            <a:ext cx="99045" cy="99680"/>
          </a:xfrm>
          <a:custGeom>
            <a:avLst/>
            <a:gdLst/>
            <a:ahLst/>
            <a:cxnLst/>
            <a:rect l="l" t="t" r="r" b="b"/>
            <a:pathLst>
              <a:path w="99060" h="99694">
                <a:moveTo>
                  <a:pt x="49530" y="0"/>
                </a:moveTo>
                <a:lnTo>
                  <a:pt x="30250" y="3894"/>
                </a:lnTo>
                <a:lnTo>
                  <a:pt x="14506" y="14512"/>
                </a:lnTo>
                <a:lnTo>
                  <a:pt x="3892" y="30260"/>
                </a:lnTo>
                <a:lnTo>
                  <a:pt x="0" y="49542"/>
                </a:lnTo>
                <a:lnTo>
                  <a:pt x="3892" y="68822"/>
                </a:lnTo>
                <a:lnTo>
                  <a:pt x="14506" y="84566"/>
                </a:lnTo>
                <a:lnTo>
                  <a:pt x="30250" y="95180"/>
                </a:lnTo>
                <a:lnTo>
                  <a:pt x="49530" y="99072"/>
                </a:lnTo>
                <a:lnTo>
                  <a:pt x="68809" y="95180"/>
                </a:lnTo>
                <a:lnTo>
                  <a:pt x="84553" y="84566"/>
                </a:lnTo>
                <a:lnTo>
                  <a:pt x="86828" y="81191"/>
                </a:lnTo>
                <a:lnTo>
                  <a:pt x="27495" y="81191"/>
                </a:lnTo>
                <a:lnTo>
                  <a:pt x="27495" y="74993"/>
                </a:lnTo>
                <a:lnTo>
                  <a:pt x="21297" y="74993"/>
                </a:lnTo>
                <a:lnTo>
                  <a:pt x="21297" y="50241"/>
                </a:lnTo>
                <a:lnTo>
                  <a:pt x="15113" y="50241"/>
                </a:lnTo>
                <a:lnTo>
                  <a:pt x="15113" y="31661"/>
                </a:lnTo>
                <a:lnTo>
                  <a:pt x="21297" y="31661"/>
                </a:lnTo>
                <a:lnTo>
                  <a:pt x="21297" y="25450"/>
                </a:lnTo>
                <a:lnTo>
                  <a:pt x="27495" y="25450"/>
                </a:lnTo>
                <a:lnTo>
                  <a:pt x="27495" y="19278"/>
                </a:lnTo>
                <a:lnTo>
                  <a:pt x="33680" y="19278"/>
                </a:lnTo>
                <a:lnTo>
                  <a:pt x="33680" y="13081"/>
                </a:lnTo>
                <a:lnTo>
                  <a:pt x="82430" y="13081"/>
                </a:lnTo>
                <a:lnTo>
                  <a:pt x="68809" y="3894"/>
                </a:lnTo>
                <a:lnTo>
                  <a:pt x="49530" y="0"/>
                </a:lnTo>
                <a:close/>
              </a:path>
              <a:path w="99060" h="99694">
                <a:moveTo>
                  <a:pt x="64643" y="56413"/>
                </a:moveTo>
                <a:lnTo>
                  <a:pt x="39865" y="56413"/>
                </a:lnTo>
                <a:lnTo>
                  <a:pt x="39865" y="68795"/>
                </a:lnTo>
                <a:lnTo>
                  <a:pt x="33680" y="68795"/>
                </a:lnTo>
                <a:lnTo>
                  <a:pt x="33680" y="81191"/>
                </a:lnTo>
                <a:lnTo>
                  <a:pt x="86828" y="81191"/>
                </a:lnTo>
                <a:lnTo>
                  <a:pt x="91007" y="74993"/>
                </a:lnTo>
                <a:lnTo>
                  <a:pt x="77025" y="74993"/>
                </a:lnTo>
                <a:lnTo>
                  <a:pt x="77025" y="62611"/>
                </a:lnTo>
                <a:lnTo>
                  <a:pt x="64643" y="62611"/>
                </a:lnTo>
                <a:lnTo>
                  <a:pt x="64643" y="56413"/>
                </a:lnTo>
                <a:close/>
              </a:path>
              <a:path w="99060" h="99694">
                <a:moveTo>
                  <a:pt x="82430" y="13081"/>
                </a:moveTo>
                <a:lnTo>
                  <a:pt x="70827" y="13081"/>
                </a:lnTo>
                <a:lnTo>
                  <a:pt x="70827" y="19278"/>
                </a:lnTo>
                <a:lnTo>
                  <a:pt x="77025" y="19278"/>
                </a:lnTo>
                <a:lnTo>
                  <a:pt x="77025" y="25450"/>
                </a:lnTo>
                <a:lnTo>
                  <a:pt x="83210" y="25450"/>
                </a:lnTo>
                <a:lnTo>
                  <a:pt x="83210" y="31661"/>
                </a:lnTo>
                <a:lnTo>
                  <a:pt x="89408" y="31661"/>
                </a:lnTo>
                <a:lnTo>
                  <a:pt x="89408" y="37833"/>
                </a:lnTo>
                <a:lnTo>
                  <a:pt x="77025" y="37833"/>
                </a:lnTo>
                <a:lnTo>
                  <a:pt x="77025" y="44030"/>
                </a:lnTo>
                <a:lnTo>
                  <a:pt x="89408" y="44030"/>
                </a:lnTo>
                <a:lnTo>
                  <a:pt x="89408" y="68795"/>
                </a:lnTo>
                <a:lnTo>
                  <a:pt x="83210" y="68795"/>
                </a:lnTo>
                <a:lnTo>
                  <a:pt x="83210" y="74993"/>
                </a:lnTo>
                <a:lnTo>
                  <a:pt x="91007" y="74993"/>
                </a:lnTo>
                <a:lnTo>
                  <a:pt x="95173" y="68795"/>
                </a:lnTo>
                <a:lnTo>
                  <a:pt x="99060" y="49542"/>
                </a:lnTo>
                <a:lnTo>
                  <a:pt x="95167" y="30260"/>
                </a:lnTo>
                <a:lnTo>
                  <a:pt x="84553" y="14512"/>
                </a:lnTo>
                <a:lnTo>
                  <a:pt x="82430" y="13081"/>
                </a:lnTo>
                <a:close/>
              </a:path>
              <a:path w="99060" h="99694">
                <a:moveTo>
                  <a:pt x="64643" y="37833"/>
                </a:moveTo>
                <a:lnTo>
                  <a:pt x="21297" y="37833"/>
                </a:lnTo>
                <a:lnTo>
                  <a:pt x="21297" y="50241"/>
                </a:lnTo>
                <a:lnTo>
                  <a:pt x="33680" y="50241"/>
                </a:lnTo>
                <a:lnTo>
                  <a:pt x="33680" y="56413"/>
                </a:lnTo>
                <a:lnTo>
                  <a:pt x="58445" y="56413"/>
                </a:lnTo>
                <a:lnTo>
                  <a:pt x="58445" y="44030"/>
                </a:lnTo>
                <a:lnTo>
                  <a:pt x="64643" y="44030"/>
                </a:lnTo>
                <a:lnTo>
                  <a:pt x="64643" y="37833"/>
                </a:lnTo>
                <a:close/>
              </a:path>
              <a:path w="99060" h="99694">
                <a:moveTo>
                  <a:pt x="83210" y="31661"/>
                </a:moveTo>
                <a:lnTo>
                  <a:pt x="33680" y="31661"/>
                </a:lnTo>
                <a:lnTo>
                  <a:pt x="33680" y="37833"/>
                </a:lnTo>
                <a:lnTo>
                  <a:pt x="83210" y="37833"/>
                </a:lnTo>
                <a:lnTo>
                  <a:pt x="83210" y="31661"/>
                </a:lnTo>
                <a:close/>
              </a:path>
              <a:path w="99060" h="99694">
                <a:moveTo>
                  <a:pt x="58445" y="25450"/>
                </a:moveTo>
                <a:lnTo>
                  <a:pt x="39865" y="25450"/>
                </a:lnTo>
                <a:lnTo>
                  <a:pt x="39865" y="31661"/>
                </a:lnTo>
                <a:lnTo>
                  <a:pt x="58445" y="31661"/>
                </a:lnTo>
                <a:lnTo>
                  <a:pt x="58445" y="25450"/>
                </a:lnTo>
                <a:close/>
              </a:path>
              <a:path w="99060" h="99694">
                <a:moveTo>
                  <a:pt x="64643" y="13081"/>
                </a:moveTo>
                <a:lnTo>
                  <a:pt x="46062" y="13081"/>
                </a:lnTo>
                <a:lnTo>
                  <a:pt x="46062" y="25450"/>
                </a:lnTo>
                <a:lnTo>
                  <a:pt x="64643" y="25450"/>
                </a:lnTo>
                <a:lnTo>
                  <a:pt x="64643" y="13081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5" name="Image 1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69"/>
          <a:stretch/>
        </p:blipFill>
        <p:spPr>
          <a:xfrm>
            <a:off x="352533" y="516351"/>
            <a:ext cx="1805049" cy="1816321"/>
          </a:xfrm>
          <a:prstGeom prst="ellipse">
            <a:avLst/>
          </a:prstGeom>
          <a:ln>
            <a:solidFill>
              <a:schemeClr val="bg1"/>
            </a:solidFill>
          </a:ln>
        </p:spPr>
      </p:pic>
      <p:sp>
        <p:nvSpPr>
          <p:cNvPr id="146" name="ZoneTexte 145"/>
          <p:cNvSpPr txBox="1"/>
          <p:nvPr/>
        </p:nvSpPr>
        <p:spPr>
          <a:xfrm>
            <a:off x="2810308" y="1519585"/>
            <a:ext cx="9861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>
                <a:solidFill>
                  <a:schemeClr val="bg1"/>
                </a:solidFill>
              </a:rPr>
              <a:t>name@mail.com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147" name="ZoneTexte 146"/>
          <p:cNvSpPr txBox="1"/>
          <p:nvPr/>
        </p:nvSpPr>
        <p:spPr>
          <a:xfrm>
            <a:off x="4980954" y="1519585"/>
            <a:ext cx="14221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>
                <a:solidFill>
                  <a:schemeClr val="bg1"/>
                </a:solidFill>
              </a:rPr>
              <a:t>000 111 333 / 000 222 444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148" name="ZoneTexte 147"/>
          <p:cNvSpPr txBox="1"/>
          <p:nvPr/>
        </p:nvSpPr>
        <p:spPr>
          <a:xfrm>
            <a:off x="2810308" y="1822678"/>
            <a:ext cx="12666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>
                <a:solidFill>
                  <a:schemeClr val="bg1"/>
                </a:solidFill>
              </a:rPr>
              <a:t>12 Street Name, </a:t>
            </a:r>
            <a:r>
              <a:rPr lang="fr-FR" sz="900" dirty="0" smtClean="0">
                <a:solidFill>
                  <a:schemeClr val="bg1"/>
                </a:solidFill>
              </a:rPr>
              <a:t>Lisboa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149" name="ZoneTexte 148"/>
          <p:cNvSpPr txBox="1"/>
          <p:nvPr/>
        </p:nvSpPr>
        <p:spPr>
          <a:xfrm>
            <a:off x="4999001" y="1822678"/>
            <a:ext cx="9653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 smtClean="0">
                <a:solidFill>
                  <a:schemeClr val="bg1"/>
                </a:solidFill>
              </a:rPr>
              <a:t>Linkedin.com</a:t>
            </a:r>
            <a:r>
              <a:rPr lang="fr-FR" sz="900" dirty="0" smtClean="0">
                <a:solidFill>
                  <a:schemeClr val="bg1"/>
                </a:solidFill>
              </a:rPr>
              <a:t>/CL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150" name="object 38"/>
          <p:cNvSpPr txBox="1"/>
          <p:nvPr/>
        </p:nvSpPr>
        <p:spPr>
          <a:xfrm>
            <a:off x="1074833" y="6183314"/>
            <a:ext cx="5868079" cy="230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 defTabSz="685800">
              <a:defRPr/>
            </a:pPr>
            <a:r>
              <a:rPr lang="fr-FR" sz="1000" b="1" dirty="0" smtClean="0"/>
              <a:t>2010 - </a:t>
            </a:r>
            <a:r>
              <a:rPr lang="fr-FR" sz="1000" b="1" dirty="0"/>
              <a:t>2015 | </a:t>
            </a:r>
            <a:r>
              <a:rPr lang="fr-FR" sz="1000" b="1" dirty="0" smtClean="0"/>
              <a:t>CARGO EXERCIDO | </a:t>
            </a:r>
            <a:r>
              <a:rPr lang="fr-FR" sz="1000" b="1" dirty="0"/>
              <a:t>EMPRESA</a:t>
            </a:r>
          </a:p>
          <a:p>
            <a:pPr algn="just" defTabSz="685800">
              <a:defRPr/>
            </a:pPr>
            <a:r>
              <a:rPr lang="fr-FR" sz="1000" dirty="0" err="1" smtClean="0"/>
              <a:t>Lorem</a:t>
            </a:r>
            <a:r>
              <a:rPr lang="fr-FR" sz="1000" dirty="0" smtClean="0"/>
              <a:t>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dolor</a:t>
            </a:r>
            <a:r>
              <a:rPr lang="fr-FR" sz="1000" dirty="0"/>
              <a:t> </a:t>
            </a:r>
            <a:r>
              <a:rPr lang="fr-FR" sz="1000" dirty="0" err="1"/>
              <a:t>sit</a:t>
            </a:r>
            <a:r>
              <a:rPr lang="fr-FR" sz="1000" dirty="0"/>
              <a:t> </a:t>
            </a:r>
            <a:r>
              <a:rPr lang="fr-FR" sz="1000" dirty="0" err="1"/>
              <a:t>amet</a:t>
            </a:r>
            <a:r>
              <a:rPr lang="fr-FR" sz="1000" dirty="0"/>
              <a:t>, </a:t>
            </a:r>
            <a:r>
              <a:rPr lang="fr-FR" sz="1000" dirty="0" err="1"/>
              <a:t>consectetur</a:t>
            </a:r>
            <a:r>
              <a:rPr lang="fr-FR" sz="1000" dirty="0"/>
              <a:t> </a:t>
            </a:r>
            <a:r>
              <a:rPr lang="fr-FR" sz="1000" dirty="0" err="1"/>
              <a:t>adipiscing</a:t>
            </a:r>
            <a:r>
              <a:rPr lang="fr-FR" sz="1000" dirty="0"/>
              <a:t> </a:t>
            </a:r>
            <a:r>
              <a:rPr lang="fr-FR" sz="1000" dirty="0" err="1"/>
              <a:t>elit</a:t>
            </a:r>
            <a:r>
              <a:rPr lang="fr-FR" sz="1000" dirty="0"/>
              <a:t>. </a:t>
            </a:r>
            <a:r>
              <a:rPr lang="fr-FR" sz="1000" dirty="0" err="1"/>
              <a:t>Morbi</a:t>
            </a:r>
            <a:r>
              <a:rPr lang="fr-FR" sz="1000" dirty="0"/>
              <a:t> tristique </a:t>
            </a:r>
            <a:r>
              <a:rPr lang="fr-FR" sz="1000" dirty="0" err="1"/>
              <a:t>sapien</a:t>
            </a:r>
            <a:r>
              <a:rPr lang="fr-FR" sz="1000" dirty="0"/>
              <a:t> nec </a:t>
            </a:r>
            <a:r>
              <a:rPr lang="fr-FR" sz="1000" dirty="0" err="1"/>
              <a:t>nulla</a:t>
            </a:r>
            <a:r>
              <a:rPr lang="fr-FR" sz="1000" dirty="0"/>
              <a:t> </a:t>
            </a:r>
            <a:r>
              <a:rPr lang="fr-FR" sz="1000" dirty="0" err="1"/>
              <a:t>rutrum</a:t>
            </a:r>
            <a:r>
              <a:rPr lang="fr-FR" sz="1000" dirty="0"/>
              <a:t> </a:t>
            </a:r>
            <a:r>
              <a:rPr lang="fr-FR" sz="1000" dirty="0" err="1"/>
              <a:t>imperdiet</a:t>
            </a:r>
            <a:r>
              <a:rPr lang="fr-FR" sz="1000" dirty="0"/>
              <a:t>. </a:t>
            </a:r>
            <a:r>
              <a:rPr lang="fr-FR" sz="1000" dirty="0" err="1"/>
              <a:t>Nullam</a:t>
            </a:r>
            <a:r>
              <a:rPr lang="fr-FR" sz="1000" dirty="0"/>
              <a:t> </a:t>
            </a:r>
            <a:r>
              <a:rPr lang="fr-FR" sz="1000" dirty="0" err="1"/>
              <a:t>faucibus</a:t>
            </a:r>
            <a:r>
              <a:rPr lang="fr-FR" sz="1000" dirty="0"/>
              <a:t> </a:t>
            </a:r>
            <a:r>
              <a:rPr lang="fr-FR" sz="1000" dirty="0" err="1"/>
              <a:t>augue</a:t>
            </a:r>
            <a:r>
              <a:rPr lang="fr-FR" sz="1000" dirty="0"/>
              <a:t> id </a:t>
            </a:r>
            <a:r>
              <a:rPr lang="fr-FR" sz="1000" dirty="0" err="1"/>
              <a:t>velit</a:t>
            </a:r>
            <a:r>
              <a:rPr lang="fr-FR" sz="1000" dirty="0"/>
              <a:t> </a:t>
            </a:r>
            <a:r>
              <a:rPr lang="fr-FR" sz="1000" dirty="0" err="1"/>
              <a:t>luctus</a:t>
            </a:r>
            <a:r>
              <a:rPr lang="fr-FR" sz="1000" dirty="0"/>
              <a:t> </a:t>
            </a:r>
            <a:r>
              <a:rPr lang="fr-FR" sz="1000" dirty="0" err="1"/>
              <a:t>maximus</a:t>
            </a:r>
            <a:r>
              <a:rPr lang="fr-FR" sz="1000" dirty="0"/>
              <a:t>. </a:t>
            </a:r>
            <a:r>
              <a:rPr lang="fr-FR" sz="1000" dirty="0" err="1"/>
              <a:t>Interdum</a:t>
            </a:r>
            <a:r>
              <a:rPr lang="fr-FR" sz="1000" dirty="0"/>
              <a:t> et </a:t>
            </a:r>
            <a:r>
              <a:rPr lang="fr-FR" sz="1000" dirty="0" err="1"/>
              <a:t>malesuada</a:t>
            </a:r>
            <a:r>
              <a:rPr lang="fr-FR" sz="1000" dirty="0"/>
              <a:t> </a:t>
            </a:r>
            <a:r>
              <a:rPr lang="fr-FR" sz="1000" dirty="0" err="1"/>
              <a:t>fames</a:t>
            </a:r>
            <a:r>
              <a:rPr lang="fr-FR" sz="1000" dirty="0"/>
              <a:t> </a:t>
            </a:r>
            <a:r>
              <a:rPr lang="fr-FR" sz="1000" dirty="0" err="1"/>
              <a:t>ac</a:t>
            </a:r>
            <a:r>
              <a:rPr lang="fr-FR" sz="1000" dirty="0"/>
              <a:t> ante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primis</a:t>
            </a:r>
            <a:r>
              <a:rPr lang="fr-FR" sz="1000" dirty="0"/>
              <a:t> in </a:t>
            </a:r>
            <a:r>
              <a:rPr lang="fr-FR" sz="1000" dirty="0" err="1"/>
              <a:t>faucibus</a:t>
            </a:r>
            <a:r>
              <a:rPr lang="fr-FR" sz="1000" dirty="0"/>
              <a:t>. </a:t>
            </a:r>
            <a:r>
              <a:rPr lang="fr-FR" sz="1000" dirty="0" err="1"/>
              <a:t>Etiam</a:t>
            </a:r>
            <a:r>
              <a:rPr lang="fr-FR" sz="1000" dirty="0"/>
              <a:t> bibendum, ante nec </a:t>
            </a:r>
            <a:r>
              <a:rPr lang="fr-FR" sz="1000" dirty="0" err="1"/>
              <a:t>luctus</a:t>
            </a:r>
            <a:r>
              <a:rPr lang="fr-FR" sz="1000" dirty="0"/>
              <a:t> </a:t>
            </a:r>
            <a:r>
              <a:rPr lang="fr-FR" sz="1000" dirty="0" err="1"/>
              <a:t>posuere</a:t>
            </a:r>
            <a:r>
              <a:rPr lang="fr-FR" sz="1000" dirty="0"/>
              <a:t>, </a:t>
            </a:r>
            <a:r>
              <a:rPr lang="fr-FR" sz="1000" dirty="0" err="1"/>
              <a:t>odio</a:t>
            </a:r>
            <a:r>
              <a:rPr lang="fr-FR" sz="1000" dirty="0"/>
              <a:t> </a:t>
            </a:r>
            <a:r>
              <a:rPr lang="fr-FR" sz="1000" dirty="0" err="1"/>
              <a:t>enim</a:t>
            </a:r>
            <a:r>
              <a:rPr lang="fr-FR" sz="1000" dirty="0"/>
              <a:t> semper </a:t>
            </a:r>
            <a:r>
              <a:rPr lang="fr-FR" sz="1000" dirty="0" err="1"/>
              <a:t>tortor</a:t>
            </a:r>
            <a:r>
              <a:rPr lang="fr-FR" sz="1000" dirty="0"/>
              <a:t>, id </a:t>
            </a:r>
            <a:r>
              <a:rPr lang="fr-FR" sz="1000" dirty="0" err="1"/>
              <a:t>eleifend</a:t>
            </a:r>
            <a:r>
              <a:rPr lang="fr-FR" sz="1000" dirty="0"/>
              <a:t> mi ante vitae ex. </a:t>
            </a:r>
            <a:endParaRPr lang="fr-FR" sz="1000" dirty="0" smtClean="0"/>
          </a:p>
          <a:p>
            <a:pPr algn="just" defTabSz="685800">
              <a:defRPr/>
            </a:pPr>
            <a:endParaRPr lang="fr-FR" sz="1000" dirty="0" smtClean="0">
              <a:cs typeface="Lato Light"/>
            </a:endParaRPr>
          </a:p>
          <a:p>
            <a:pPr algn="just" defTabSz="685800">
              <a:defRPr/>
            </a:pPr>
            <a:r>
              <a:rPr lang="fr-FR" sz="1000" b="1" dirty="0"/>
              <a:t>2010 - 2015 | </a:t>
            </a:r>
            <a:r>
              <a:rPr lang="fr-FR" sz="1000" b="1" dirty="0"/>
              <a:t>CARGO EXERCIDO | EMPRESA</a:t>
            </a:r>
          </a:p>
          <a:p>
            <a:pPr algn="just" defTabSz="685800">
              <a:defRPr/>
            </a:pPr>
            <a:r>
              <a:rPr lang="fr-FR" sz="1000" dirty="0" err="1" smtClean="0"/>
              <a:t>Lorem</a:t>
            </a:r>
            <a:r>
              <a:rPr lang="fr-FR" sz="1000" dirty="0" smtClean="0"/>
              <a:t>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dolor</a:t>
            </a:r>
            <a:r>
              <a:rPr lang="fr-FR" sz="1000" dirty="0"/>
              <a:t> </a:t>
            </a:r>
            <a:r>
              <a:rPr lang="fr-FR" sz="1000" dirty="0" err="1"/>
              <a:t>sit</a:t>
            </a:r>
            <a:r>
              <a:rPr lang="fr-FR" sz="1000" dirty="0"/>
              <a:t> </a:t>
            </a:r>
            <a:r>
              <a:rPr lang="fr-FR" sz="1000" dirty="0" err="1"/>
              <a:t>amet</a:t>
            </a:r>
            <a:r>
              <a:rPr lang="fr-FR" sz="1000" dirty="0"/>
              <a:t>, </a:t>
            </a:r>
            <a:r>
              <a:rPr lang="fr-FR" sz="1000" dirty="0" err="1"/>
              <a:t>consectetur</a:t>
            </a:r>
            <a:r>
              <a:rPr lang="fr-FR" sz="1000" dirty="0"/>
              <a:t> </a:t>
            </a:r>
            <a:r>
              <a:rPr lang="fr-FR" sz="1000" dirty="0" err="1"/>
              <a:t>adipiscing</a:t>
            </a:r>
            <a:r>
              <a:rPr lang="fr-FR" sz="1000" dirty="0"/>
              <a:t> </a:t>
            </a:r>
            <a:r>
              <a:rPr lang="fr-FR" sz="1000" dirty="0" err="1"/>
              <a:t>elit</a:t>
            </a:r>
            <a:r>
              <a:rPr lang="fr-FR" sz="1000" dirty="0"/>
              <a:t>. </a:t>
            </a:r>
            <a:r>
              <a:rPr lang="fr-FR" sz="1000" dirty="0" err="1"/>
              <a:t>Morbi</a:t>
            </a:r>
            <a:r>
              <a:rPr lang="fr-FR" sz="1000" dirty="0"/>
              <a:t> tristique </a:t>
            </a:r>
            <a:r>
              <a:rPr lang="fr-FR" sz="1000" dirty="0" err="1"/>
              <a:t>sapien</a:t>
            </a:r>
            <a:r>
              <a:rPr lang="fr-FR" sz="1000" dirty="0"/>
              <a:t> nec </a:t>
            </a:r>
            <a:r>
              <a:rPr lang="fr-FR" sz="1000" dirty="0" err="1"/>
              <a:t>nulla</a:t>
            </a:r>
            <a:r>
              <a:rPr lang="fr-FR" sz="1000" dirty="0"/>
              <a:t> </a:t>
            </a:r>
            <a:r>
              <a:rPr lang="fr-FR" sz="1000" dirty="0" err="1"/>
              <a:t>rutrum</a:t>
            </a:r>
            <a:r>
              <a:rPr lang="fr-FR" sz="1000" dirty="0"/>
              <a:t> </a:t>
            </a:r>
            <a:r>
              <a:rPr lang="fr-FR" sz="1000" dirty="0" err="1"/>
              <a:t>imperdiet</a:t>
            </a:r>
            <a:r>
              <a:rPr lang="fr-FR" sz="1000" dirty="0"/>
              <a:t>. </a:t>
            </a:r>
            <a:r>
              <a:rPr lang="fr-FR" sz="1000" dirty="0" err="1"/>
              <a:t>Nullam</a:t>
            </a:r>
            <a:r>
              <a:rPr lang="fr-FR" sz="1000" dirty="0"/>
              <a:t> </a:t>
            </a:r>
            <a:r>
              <a:rPr lang="fr-FR" sz="1000" dirty="0" err="1"/>
              <a:t>faucibus</a:t>
            </a:r>
            <a:r>
              <a:rPr lang="fr-FR" sz="1000" dirty="0"/>
              <a:t> </a:t>
            </a:r>
            <a:r>
              <a:rPr lang="fr-FR" sz="1000" dirty="0" err="1"/>
              <a:t>augue</a:t>
            </a:r>
            <a:r>
              <a:rPr lang="fr-FR" sz="1000" dirty="0"/>
              <a:t> id </a:t>
            </a:r>
            <a:r>
              <a:rPr lang="fr-FR" sz="1000" dirty="0" err="1"/>
              <a:t>velit</a:t>
            </a:r>
            <a:r>
              <a:rPr lang="fr-FR" sz="1000" dirty="0"/>
              <a:t> </a:t>
            </a:r>
            <a:r>
              <a:rPr lang="fr-FR" sz="1000" dirty="0" err="1"/>
              <a:t>luctus</a:t>
            </a:r>
            <a:r>
              <a:rPr lang="fr-FR" sz="1000" dirty="0"/>
              <a:t> </a:t>
            </a:r>
            <a:r>
              <a:rPr lang="fr-FR" sz="1000" dirty="0" err="1"/>
              <a:t>maximus</a:t>
            </a:r>
            <a:r>
              <a:rPr lang="fr-FR" sz="1000" dirty="0"/>
              <a:t>. </a:t>
            </a:r>
            <a:r>
              <a:rPr lang="fr-FR" sz="1000" dirty="0" err="1"/>
              <a:t>Interdum</a:t>
            </a:r>
            <a:r>
              <a:rPr lang="fr-FR" sz="1000" dirty="0"/>
              <a:t> et </a:t>
            </a:r>
            <a:r>
              <a:rPr lang="fr-FR" sz="1000" dirty="0" err="1"/>
              <a:t>malesuada</a:t>
            </a:r>
            <a:r>
              <a:rPr lang="fr-FR" sz="1000" dirty="0"/>
              <a:t> </a:t>
            </a:r>
            <a:r>
              <a:rPr lang="fr-FR" sz="1000" dirty="0" err="1"/>
              <a:t>fames</a:t>
            </a:r>
            <a:r>
              <a:rPr lang="fr-FR" sz="1000" dirty="0"/>
              <a:t> </a:t>
            </a:r>
            <a:r>
              <a:rPr lang="fr-FR" sz="1000" dirty="0" err="1"/>
              <a:t>ac</a:t>
            </a:r>
            <a:r>
              <a:rPr lang="fr-FR" sz="1000" dirty="0"/>
              <a:t> ante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primis</a:t>
            </a:r>
            <a:r>
              <a:rPr lang="fr-FR" sz="1000" dirty="0"/>
              <a:t> in </a:t>
            </a:r>
            <a:r>
              <a:rPr lang="fr-FR" sz="1000" dirty="0" err="1"/>
              <a:t>faucibus</a:t>
            </a:r>
            <a:r>
              <a:rPr lang="fr-FR" sz="1000" dirty="0"/>
              <a:t>. </a:t>
            </a:r>
            <a:r>
              <a:rPr lang="fr-FR" sz="1000" dirty="0" err="1"/>
              <a:t>Etiam</a:t>
            </a:r>
            <a:r>
              <a:rPr lang="fr-FR" sz="1000" dirty="0"/>
              <a:t> bibendum, ante nec </a:t>
            </a:r>
            <a:r>
              <a:rPr lang="fr-FR" sz="1000" dirty="0" err="1"/>
              <a:t>luctus</a:t>
            </a:r>
            <a:r>
              <a:rPr lang="fr-FR" sz="1000" dirty="0"/>
              <a:t> </a:t>
            </a:r>
            <a:r>
              <a:rPr lang="fr-FR" sz="1000" dirty="0" err="1"/>
              <a:t>posuere</a:t>
            </a:r>
            <a:r>
              <a:rPr lang="fr-FR" sz="1000" dirty="0"/>
              <a:t>, </a:t>
            </a:r>
            <a:r>
              <a:rPr lang="fr-FR" sz="1000" dirty="0" err="1"/>
              <a:t>odio</a:t>
            </a:r>
            <a:r>
              <a:rPr lang="fr-FR" sz="1000" dirty="0"/>
              <a:t> </a:t>
            </a:r>
            <a:r>
              <a:rPr lang="fr-FR" sz="1000" dirty="0" err="1"/>
              <a:t>enim</a:t>
            </a:r>
            <a:r>
              <a:rPr lang="fr-FR" sz="1000" dirty="0"/>
              <a:t> semper </a:t>
            </a:r>
            <a:r>
              <a:rPr lang="fr-FR" sz="1000" dirty="0" err="1"/>
              <a:t>tortor</a:t>
            </a:r>
            <a:r>
              <a:rPr lang="fr-FR" sz="1000" dirty="0"/>
              <a:t>, id </a:t>
            </a:r>
            <a:r>
              <a:rPr lang="fr-FR" sz="1000" dirty="0" err="1"/>
              <a:t>eleifend</a:t>
            </a:r>
            <a:r>
              <a:rPr lang="fr-FR" sz="1000" dirty="0"/>
              <a:t> mi ante vitae ex. </a:t>
            </a:r>
          </a:p>
          <a:p>
            <a:pPr marL="12699" algn="just"/>
            <a:endParaRPr lang="fr-FR" sz="1000" dirty="0" smtClean="0">
              <a:cs typeface="Lato Light"/>
            </a:endParaRPr>
          </a:p>
          <a:p>
            <a:pPr algn="just" defTabSz="685800">
              <a:defRPr/>
            </a:pPr>
            <a:r>
              <a:rPr lang="fr-FR" sz="1000" b="1" dirty="0"/>
              <a:t>2010 - 2015 | </a:t>
            </a:r>
            <a:r>
              <a:rPr lang="fr-FR" sz="1000" b="1" dirty="0"/>
              <a:t>CARGO EXERCIDO | EMPRESA</a:t>
            </a:r>
          </a:p>
          <a:p>
            <a:pPr algn="just" defTabSz="685800">
              <a:defRPr/>
            </a:pPr>
            <a:r>
              <a:rPr lang="fr-FR" sz="1000" dirty="0" err="1" smtClean="0"/>
              <a:t>Lorem</a:t>
            </a:r>
            <a:r>
              <a:rPr lang="fr-FR" sz="1000" dirty="0" smtClean="0"/>
              <a:t>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dolor</a:t>
            </a:r>
            <a:r>
              <a:rPr lang="fr-FR" sz="1000" dirty="0"/>
              <a:t> </a:t>
            </a:r>
            <a:r>
              <a:rPr lang="fr-FR" sz="1000" dirty="0" err="1"/>
              <a:t>sit</a:t>
            </a:r>
            <a:r>
              <a:rPr lang="fr-FR" sz="1000" dirty="0"/>
              <a:t> </a:t>
            </a:r>
            <a:r>
              <a:rPr lang="fr-FR" sz="1000" dirty="0" err="1"/>
              <a:t>amet</a:t>
            </a:r>
            <a:r>
              <a:rPr lang="fr-FR" sz="1000" dirty="0"/>
              <a:t>, </a:t>
            </a:r>
            <a:r>
              <a:rPr lang="fr-FR" sz="1000" dirty="0" err="1"/>
              <a:t>consectetur</a:t>
            </a:r>
            <a:r>
              <a:rPr lang="fr-FR" sz="1000" dirty="0"/>
              <a:t> </a:t>
            </a:r>
            <a:r>
              <a:rPr lang="fr-FR" sz="1000" dirty="0" err="1"/>
              <a:t>adipiscing</a:t>
            </a:r>
            <a:r>
              <a:rPr lang="fr-FR" sz="1000" dirty="0"/>
              <a:t> </a:t>
            </a:r>
            <a:r>
              <a:rPr lang="fr-FR" sz="1000" dirty="0" err="1"/>
              <a:t>elit</a:t>
            </a:r>
            <a:r>
              <a:rPr lang="fr-FR" sz="1000" dirty="0"/>
              <a:t>. </a:t>
            </a:r>
            <a:r>
              <a:rPr lang="fr-FR" sz="1000" dirty="0" err="1"/>
              <a:t>Morbi</a:t>
            </a:r>
            <a:r>
              <a:rPr lang="fr-FR" sz="1000" dirty="0"/>
              <a:t> tristique </a:t>
            </a:r>
            <a:r>
              <a:rPr lang="fr-FR" sz="1000" dirty="0" err="1"/>
              <a:t>sapien</a:t>
            </a:r>
            <a:r>
              <a:rPr lang="fr-FR" sz="1000" dirty="0"/>
              <a:t> nec </a:t>
            </a:r>
            <a:r>
              <a:rPr lang="fr-FR" sz="1000" dirty="0" err="1"/>
              <a:t>nulla</a:t>
            </a:r>
            <a:r>
              <a:rPr lang="fr-FR" sz="1000" dirty="0"/>
              <a:t> </a:t>
            </a:r>
            <a:r>
              <a:rPr lang="fr-FR" sz="1000" dirty="0" err="1"/>
              <a:t>rutrum</a:t>
            </a:r>
            <a:r>
              <a:rPr lang="fr-FR" sz="1000" dirty="0"/>
              <a:t> </a:t>
            </a:r>
            <a:r>
              <a:rPr lang="fr-FR" sz="1000" dirty="0" err="1"/>
              <a:t>imperdiet</a:t>
            </a:r>
            <a:r>
              <a:rPr lang="fr-FR" sz="1000" dirty="0"/>
              <a:t>. </a:t>
            </a:r>
            <a:r>
              <a:rPr lang="fr-FR" sz="1000" dirty="0" err="1"/>
              <a:t>Nullam</a:t>
            </a:r>
            <a:r>
              <a:rPr lang="fr-FR" sz="1000" dirty="0"/>
              <a:t> </a:t>
            </a:r>
            <a:r>
              <a:rPr lang="fr-FR" sz="1000" dirty="0" err="1"/>
              <a:t>faucibus</a:t>
            </a:r>
            <a:r>
              <a:rPr lang="fr-FR" sz="1000" dirty="0"/>
              <a:t> </a:t>
            </a:r>
            <a:r>
              <a:rPr lang="fr-FR" sz="1000" dirty="0" err="1"/>
              <a:t>augue</a:t>
            </a:r>
            <a:r>
              <a:rPr lang="fr-FR" sz="1000" dirty="0"/>
              <a:t> id </a:t>
            </a:r>
            <a:r>
              <a:rPr lang="fr-FR" sz="1000" dirty="0" err="1"/>
              <a:t>velit</a:t>
            </a:r>
            <a:r>
              <a:rPr lang="fr-FR" sz="1000" dirty="0"/>
              <a:t> </a:t>
            </a:r>
            <a:r>
              <a:rPr lang="fr-FR" sz="1000" dirty="0" err="1"/>
              <a:t>luctus</a:t>
            </a:r>
            <a:r>
              <a:rPr lang="fr-FR" sz="1000" dirty="0"/>
              <a:t> </a:t>
            </a:r>
            <a:r>
              <a:rPr lang="fr-FR" sz="1000" dirty="0" err="1"/>
              <a:t>maximus</a:t>
            </a:r>
            <a:r>
              <a:rPr lang="fr-FR" sz="1000" dirty="0"/>
              <a:t>. </a:t>
            </a:r>
            <a:r>
              <a:rPr lang="fr-FR" sz="1000" dirty="0" err="1"/>
              <a:t>Interdum</a:t>
            </a:r>
            <a:r>
              <a:rPr lang="fr-FR" sz="1000" dirty="0"/>
              <a:t> et </a:t>
            </a:r>
            <a:r>
              <a:rPr lang="fr-FR" sz="1000" dirty="0" err="1"/>
              <a:t>malesuada</a:t>
            </a:r>
            <a:r>
              <a:rPr lang="fr-FR" sz="1000" dirty="0"/>
              <a:t> </a:t>
            </a:r>
            <a:r>
              <a:rPr lang="fr-FR" sz="1000" dirty="0" err="1"/>
              <a:t>fames</a:t>
            </a:r>
            <a:r>
              <a:rPr lang="fr-FR" sz="1000" dirty="0"/>
              <a:t> </a:t>
            </a:r>
            <a:r>
              <a:rPr lang="fr-FR" sz="1000" dirty="0" err="1"/>
              <a:t>ac</a:t>
            </a:r>
            <a:r>
              <a:rPr lang="fr-FR" sz="1000" dirty="0"/>
              <a:t> ante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primis</a:t>
            </a:r>
            <a:r>
              <a:rPr lang="fr-FR" sz="1000" dirty="0"/>
              <a:t> in </a:t>
            </a:r>
            <a:r>
              <a:rPr lang="fr-FR" sz="1000" dirty="0" err="1"/>
              <a:t>faucibus</a:t>
            </a:r>
            <a:r>
              <a:rPr lang="fr-FR" sz="1000" dirty="0"/>
              <a:t>. </a:t>
            </a:r>
            <a:r>
              <a:rPr lang="fr-FR" sz="1000" dirty="0" err="1"/>
              <a:t>Etiam</a:t>
            </a:r>
            <a:r>
              <a:rPr lang="fr-FR" sz="1000" dirty="0"/>
              <a:t> bibendum, ante nec </a:t>
            </a:r>
            <a:r>
              <a:rPr lang="fr-FR" sz="1000" dirty="0" err="1"/>
              <a:t>luctus</a:t>
            </a:r>
            <a:r>
              <a:rPr lang="fr-FR" sz="1000" dirty="0"/>
              <a:t> </a:t>
            </a:r>
            <a:r>
              <a:rPr lang="fr-FR" sz="1000" dirty="0" err="1"/>
              <a:t>posuere</a:t>
            </a:r>
            <a:r>
              <a:rPr lang="fr-FR" sz="1000" dirty="0"/>
              <a:t>, </a:t>
            </a:r>
            <a:r>
              <a:rPr lang="fr-FR" sz="1000" dirty="0" err="1"/>
              <a:t>odio</a:t>
            </a:r>
            <a:r>
              <a:rPr lang="fr-FR" sz="1000" dirty="0"/>
              <a:t> </a:t>
            </a:r>
            <a:r>
              <a:rPr lang="fr-FR" sz="1000" dirty="0" err="1"/>
              <a:t>enim</a:t>
            </a:r>
            <a:r>
              <a:rPr lang="fr-FR" sz="1000" dirty="0"/>
              <a:t> semper </a:t>
            </a:r>
            <a:r>
              <a:rPr lang="fr-FR" sz="1000" dirty="0" err="1"/>
              <a:t>tortor</a:t>
            </a:r>
            <a:r>
              <a:rPr lang="fr-FR" sz="1000" dirty="0"/>
              <a:t>, id </a:t>
            </a:r>
            <a:r>
              <a:rPr lang="fr-FR" sz="1000" dirty="0" err="1"/>
              <a:t>eleifend</a:t>
            </a:r>
            <a:r>
              <a:rPr lang="fr-FR" sz="1000" dirty="0"/>
              <a:t> mi ante vitae ex. </a:t>
            </a:r>
          </a:p>
          <a:p>
            <a:pPr marL="12699" algn="just"/>
            <a:endParaRPr sz="1000" dirty="0">
              <a:cs typeface="Lato Light"/>
            </a:endParaRPr>
          </a:p>
        </p:txBody>
      </p:sp>
      <p:sp>
        <p:nvSpPr>
          <p:cNvPr id="151" name="object 119"/>
          <p:cNvSpPr/>
          <p:nvPr/>
        </p:nvSpPr>
        <p:spPr>
          <a:xfrm>
            <a:off x="876581" y="6230822"/>
            <a:ext cx="82538" cy="82538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147" y="0"/>
                </a:moveTo>
                <a:lnTo>
                  <a:pt x="25133" y="3232"/>
                </a:lnTo>
                <a:lnTo>
                  <a:pt x="12053" y="12047"/>
                </a:lnTo>
                <a:lnTo>
                  <a:pt x="3234" y="25122"/>
                </a:lnTo>
                <a:lnTo>
                  <a:pt x="0" y="41135"/>
                </a:lnTo>
                <a:lnTo>
                  <a:pt x="3234" y="57147"/>
                </a:lnTo>
                <a:lnTo>
                  <a:pt x="12053" y="70223"/>
                </a:lnTo>
                <a:lnTo>
                  <a:pt x="25133" y="79038"/>
                </a:lnTo>
                <a:lnTo>
                  <a:pt x="41147" y="82270"/>
                </a:lnTo>
                <a:lnTo>
                  <a:pt x="57160" y="79038"/>
                </a:lnTo>
                <a:lnTo>
                  <a:pt x="70235" y="70223"/>
                </a:lnTo>
                <a:lnTo>
                  <a:pt x="79050" y="57147"/>
                </a:lnTo>
                <a:lnTo>
                  <a:pt x="82283" y="41135"/>
                </a:lnTo>
                <a:lnTo>
                  <a:pt x="79050" y="25122"/>
                </a:lnTo>
                <a:lnTo>
                  <a:pt x="70235" y="12047"/>
                </a:lnTo>
                <a:lnTo>
                  <a:pt x="57160" y="3232"/>
                </a:lnTo>
                <a:lnTo>
                  <a:pt x="41147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19"/>
          <p:cNvSpPr/>
          <p:nvPr/>
        </p:nvSpPr>
        <p:spPr>
          <a:xfrm>
            <a:off x="893169" y="6982147"/>
            <a:ext cx="82538" cy="82538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147" y="0"/>
                </a:moveTo>
                <a:lnTo>
                  <a:pt x="25133" y="3232"/>
                </a:lnTo>
                <a:lnTo>
                  <a:pt x="12053" y="12047"/>
                </a:lnTo>
                <a:lnTo>
                  <a:pt x="3234" y="25122"/>
                </a:lnTo>
                <a:lnTo>
                  <a:pt x="0" y="41135"/>
                </a:lnTo>
                <a:lnTo>
                  <a:pt x="3234" y="57147"/>
                </a:lnTo>
                <a:lnTo>
                  <a:pt x="12053" y="70223"/>
                </a:lnTo>
                <a:lnTo>
                  <a:pt x="25133" y="79038"/>
                </a:lnTo>
                <a:lnTo>
                  <a:pt x="41147" y="82270"/>
                </a:lnTo>
                <a:lnTo>
                  <a:pt x="57160" y="79038"/>
                </a:lnTo>
                <a:lnTo>
                  <a:pt x="70235" y="70223"/>
                </a:lnTo>
                <a:lnTo>
                  <a:pt x="79050" y="57147"/>
                </a:lnTo>
                <a:lnTo>
                  <a:pt x="82283" y="41135"/>
                </a:lnTo>
                <a:lnTo>
                  <a:pt x="79050" y="25122"/>
                </a:lnTo>
                <a:lnTo>
                  <a:pt x="70235" y="12047"/>
                </a:lnTo>
                <a:lnTo>
                  <a:pt x="57160" y="3232"/>
                </a:lnTo>
                <a:lnTo>
                  <a:pt x="41147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19"/>
          <p:cNvSpPr/>
          <p:nvPr/>
        </p:nvSpPr>
        <p:spPr>
          <a:xfrm>
            <a:off x="884673" y="7749989"/>
            <a:ext cx="82538" cy="82538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147" y="0"/>
                </a:moveTo>
                <a:lnTo>
                  <a:pt x="25133" y="3232"/>
                </a:lnTo>
                <a:lnTo>
                  <a:pt x="12053" y="12047"/>
                </a:lnTo>
                <a:lnTo>
                  <a:pt x="3234" y="25122"/>
                </a:lnTo>
                <a:lnTo>
                  <a:pt x="0" y="41135"/>
                </a:lnTo>
                <a:lnTo>
                  <a:pt x="3234" y="57147"/>
                </a:lnTo>
                <a:lnTo>
                  <a:pt x="12053" y="70223"/>
                </a:lnTo>
                <a:lnTo>
                  <a:pt x="25133" y="79038"/>
                </a:lnTo>
                <a:lnTo>
                  <a:pt x="41147" y="82270"/>
                </a:lnTo>
                <a:lnTo>
                  <a:pt x="57160" y="79038"/>
                </a:lnTo>
                <a:lnTo>
                  <a:pt x="70235" y="70223"/>
                </a:lnTo>
                <a:lnTo>
                  <a:pt x="79050" y="57147"/>
                </a:lnTo>
                <a:lnTo>
                  <a:pt x="82283" y="41135"/>
                </a:lnTo>
                <a:lnTo>
                  <a:pt x="79050" y="25122"/>
                </a:lnTo>
                <a:lnTo>
                  <a:pt x="70235" y="12047"/>
                </a:lnTo>
                <a:lnTo>
                  <a:pt x="57160" y="3232"/>
                </a:lnTo>
                <a:lnTo>
                  <a:pt x="41147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15"/>
          <p:cNvSpPr txBox="1"/>
          <p:nvPr/>
        </p:nvSpPr>
        <p:spPr>
          <a:xfrm>
            <a:off x="4304028" y="8969015"/>
            <a:ext cx="2638883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35"/>
              </a:spcBef>
            </a:pPr>
            <a:endParaRPr sz="1100" dirty="0" smtClean="0">
              <a:cs typeface="Times New Roman"/>
            </a:endParaRPr>
          </a:p>
          <a:p>
            <a:pPr marL="12699">
              <a:tabLst>
                <a:tab pos="3517548" algn="l"/>
              </a:tabLst>
            </a:pPr>
            <a:r>
              <a:rPr lang="es-ES" sz="1600" b="1" dirty="0" smtClean="0">
                <a:solidFill>
                  <a:srgbClr val="F2A566"/>
                </a:solidFill>
                <a:cs typeface="Proxima Nova Rg"/>
              </a:rPr>
              <a:t>IDIOMAS &amp; </a:t>
            </a:r>
            <a:r>
              <a:rPr lang="es-ES" sz="1600" b="1" dirty="0" smtClean="0">
                <a:solidFill>
                  <a:srgbClr val="F2A566"/>
                </a:solidFill>
                <a:cs typeface="Proxima Nova Rg"/>
              </a:rPr>
              <a:t>PERSONALIDADE</a:t>
            </a:r>
            <a:endParaRPr sz="1600" dirty="0">
              <a:cs typeface="Proxima Nova Rg"/>
            </a:endParaRPr>
          </a:p>
        </p:txBody>
      </p:sp>
    </p:spTree>
    <p:extLst>
      <p:ext uri="{BB962C8B-B14F-4D97-AF65-F5344CB8AC3E}">
        <p14:creationId xmlns:p14="http://schemas.microsoft.com/office/powerpoint/2010/main" val="20204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311</Words>
  <Application>Microsoft Office PowerPoint</Application>
  <PresentationFormat>Personalizado</PresentationFormat>
  <Paragraphs>44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1" baseType="lpstr">
      <vt:lpstr>Arial</vt:lpstr>
      <vt:lpstr>Calibri</vt:lpstr>
      <vt:lpstr>Calibri Light</vt:lpstr>
      <vt:lpstr>Lato Light</vt:lpstr>
      <vt:lpstr>Lato Semibold</vt:lpstr>
      <vt:lpstr>Mangal</vt:lpstr>
      <vt:lpstr>Proxima Nova Lt</vt:lpstr>
      <vt:lpstr>Proxima Nova Rg</vt:lpstr>
      <vt:lpstr>Times New Roman</vt:lpstr>
      <vt:lpstr>Thème Office</vt:lpstr>
      <vt:lpstr>Christophe LENARTSI TITULO DO TRABALHO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PC</cp:lastModifiedBy>
  <cp:revision>18</cp:revision>
  <dcterms:created xsi:type="dcterms:W3CDTF">2017-09-29T15:26:44Z</dcterms:created>
  <dcterms:modified xsi:type="dcterms:W3CDTF">2019-01-18T14:18:09Z</dcterms:modified>
</cp:coreProperties>
</file>