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C1DD"/>
    <a:srgbClr val="B6C2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3"/>
    <p:restoredTop sz="94661"/>
  </p:normalViewPr>
  <p:slideViewPr>
    <p:cSldViewPr snapToGrid="0" snapToObjects="1">
      <p:cViewPr>
        <p:scale>
          <a:sx n="98" d="100"/>
          <a:sy n="98" d="100"/>
        </p:scale>
        <p:origin x="10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3B7-4A9F-D144-B936-6E436439876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E9E6-FA3E-0441-A03A-ED7A7209823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3B7-4A9F-D144-B936-6E436439876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E9E6-FA3E-0441-A03A-ED7A7209823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3B7-4A9F-D144-B936-6E436439876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E9E6-FA3E-0441-A03A-ED7A7209823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8371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3B7-4A9F-D144-B936-6E436439876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E9E6-FA3E-0441-A03A-ED7A7209823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3B7-4A9F-D144-B936-6E436439876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E9E6-FA3E-0441-A03A-ED7A7209823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3B7-4A9F-D144-B936-6E436439876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E9E6-FA3E-0441-A03A-ED7A7209823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3B7-4A9F-D144-B936-6E436439876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E9E6-FA3E-0441-A03A-ED7A7209823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3B7-4A9F-D144-B936-6E436439876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E9E6-FA3E-0441-A03A-ED7A7209823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3B7-4A9F-D144-B936-6E436439876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E9E6-FA3E-0441-A03A-ED7A7209823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3B7-4A9F-D144-B936-6E436439876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E9E6-FA3E-0441-A03A-ED7A7209823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3B7-4A9F-D144-B936-6E436439876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E9E6-FA3E-0441-A03A-ED7A7209823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183B7-4A9F-D144-B936-6E436439876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7E9E6-FA3E-0441-A03A-ED7A7209823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143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37480" y="12"/>
            <a:ext cx="2923741" cy="2237408"/>
          </a:xfrm>
          <a:custGeom>
            <a:avLst/>
            <a:gdLst/>
            <a:ahLst/>
            <a:cxnLst/>
            <a:rect l="l" t="t" r="r" b="b"/>
            <a:pathLst>
              <a:path w="2924175" h="2237740">
                <a:moveTo>
                  <a:pt x="0" y="2237206"/>
                </a:moveTo>
                <a:lnTo>
                  <a:pt x="2924047" y="2237206"/>
                </a:lnTo>
                <a:lnTo>
                  <a:pt x="2924047" y="0"/>
                </a:lnTo>
                <a:lnTo>
                  <a:pt x="0" y="0"/>
                </a:lnTo>
                <a:lnTo>
                  <a:pt x="0" y="2237206"/>
                </a:lnTo>
                <a:close/>
              </a:path>
            </a:pathLst>
          </a:custGeom>
          <a:solidFill>
            <a:srgbClr val="8081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637480" y="3706630"/>
            <a:ext cx="2923741" cy="6983963"/>
          </a:xfrm>
          <a:custGeom>
            <a:avLst/>
            <a:gdLst/>
            <a:ahLst/>
            <a:cxnLst/>
            <a:rect l="l" t="t" r="r" b="b"/>
            <a:pathLst>
              <a:path w="2924175" h="6985000">
                <a:moveTo>
                  <a:pt x="0" y="6984822"/>
                </a:moveTo>
                <a:lnTo>
                  <a:pt x="2924047" y="6984822"/>
                </a:lnTo>
                <a:lnTo>
                  <a:pt x="2924047" y="0"/>
                </a:lnTo>
                <a:lnTo>
                  <a:pt x="0" y="0"/>
                </a:lnTo>
                <a:lnTo>
                  <a:pt x="0" y="6984822"/>
                </a:lnTo>
                <a:close/>
              </a:path>
            </a:pathLst>
          </a:custGeom>
          <a:solidFill>
            <a:srgbClr val="8081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180643" y="4319452"/>
            <a:ext cx="1838052" cy="1974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fr-FR" sz="1000" dirty="0" err="1" smtClean="0">
                <a:solidFill>
                  <a:schemeClr val="bg1"/>
                </a:solidFill>
                <a:cs typeface="Proxima Nova Rg"/>
              </a:rPr>
              <a:t>Endereço</a:t>
            </a:r>
            <a:r>
              <a:rPr lang="fr-FR" sz="1000" dirty="0" smtClean="0">
                <a:solidFill>
                  <a:schemeClr val="bg1"/>
                </a:solidFill>
                <a:cs typeface="Proxima Nova Rg"/>
              </a:rPr>
              <a:t>:</a:t>
            </a:r>
            <a:endParaRPr lang="fr-FR" sz="1000" dirty="0" smtClean="0">
              <a:solidFill>
                <a:schemeClr val="bg1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solidFill>
                  <a:schemeClr val="bg1"/>
                </a:solidFill>
                <a:cs typeface="Proxima Nova Rg"/>
              </a:rPr>
              <a:t>12 Street Name</a:t>
            </a: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solidFill>
                  <a:schemeClr val="bg1"/>
                </a:solidFill>
                <a:cs typeface="Proxima Nova Rg"/>
              </a:rPr>
              <a:t>Lisboa</a:t>
            </a:r>
            <a:endParaRPr lang="fr-FR" sz="1000" dirty="0" smtClean="0">
              <a:solidFill>
                <a:schemeClr val="bg1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endParaRPr lang="fr-FR" sz="1000" dirty="0">
              <a:solidFill>
                <a:schemeClr val="bg1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 err="1" smtClean="0">
                <a:solidFill>
                  <a:schemeClr val="bg1"/>
                </a:solidFill>
                <a:cs typeface="Proxima Nova Rg"/>
              </a:rPr>
              <a:t>Telefone</a:t>
            </a:r>
            <a:r>
              <a:rPr lang="fr-FR" sz="1000" dirty="0" smtClean="0">
                <a:solidFill>
                  <a:schemeClr val="bg1"/>
                </a:solidFill>
                <a:cs typeface="Proxima Nova Rg"/>
              </a:rPr>
              <a:t>:</a:t>
            </a:r>
            <a:endParaRPr lang="fr-FR" sz="1000" dirty="0" smtClean="0">
              <a:solidFill>
                <a:schemeClr val="bg1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solidFill>
                  <a:schemeClr val="bg1"/>
                </a:solidFill>
                <a:cs typeface="Proxima Nova Rg"/>
              </a:rPr>
              <a:t>000 111 333</a:t>
            </a: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solidFill>
                  <a:schemeClr val="bg1"/>
                </a:solidFill>
                <a:cs typeface="Proxima Nova Rg"/>
              </a:rPr>
              <a:t>000 222 444</a:t>
            </a:r>
          </a:p>
          <a:p>
            <a:pPr algn="ctr">
              <a:lnSpc>
                <a:spcPts val="1100"/>
              </a:lnSpc>
            </a:pPr>
            <a:endParaRPr lang="fr-FR" sz="1000" dirty="0">
              <a:solidFill>
                <a:schemeClr val="bg1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solidFill>
                  <a:schemeClr val="bg1"/>
                </a:solidFill>
                <a:cs typeface="Proxima Nova Rg"/>
              </a:rPr>
              <a:t>Web:</a:t>
            </a:r>
          </a:p>
          <a:p>
            <a:pPr algn="ctr">
              <a:lnSpc>
                <a:spcPts val="1100"/>
              </a:lnSpc>
            </a:pPr>
            <a:r>
              <a:rPr lang="fr-FR" sz="1000" dirty="0" err="1" smtClean="0">
                <a:solidFill>
                  <a:schemeClr val="bg1"/>
                </a:solidFill>
                <a:cs typeface="Proxima Nova Rg"/>
              </a:rPr>
              <a:t>Twitter.com</a:t>
            </a:r>
            <a:r>
              <a:rPr lang="fr-FR" sz="1000" dirty="0" smtClean="0">
                <a:solidFill>
                  <a:schemeClr val="bg1"/>
                </a:solidFill>
                <a:cs typeface="Proxima Nova Rg"/>
              </a:rPr>
              <a:t>/VN</a:t>
            </a:r>
            <a:br>
              <a:rPr lang="fr-FR" sz="1000" dirty="0" smtClean="0">
                <a:solidFill>
                  <a:schemeClr val="bg1"/>
                </a:solidFill>
                <a:cs typeface="Proxima Nova Rg"/>
              </a:rPr>
            </a:br>
            <a:r>
              <a:rPr lang="fr-FR" sz="1000" dirty="0" err="1" smtClean="0">
                <a:solidFill>
                  <a:schemeClr val="bg1"/>
                </a:solidFill>
                <a:cs typeface="Proxima Nova Rg"/>
              </a:rPr>
              <a:t>Facebook.com</a:t>
            </a:r>
            <a:r>
              <a:rPr lang="fr-FR" sz="1000" dirty="0" smtClean="0">
                <a:solidFill>
                  <a:schemeClr val="bg1"/>
                </a:solidFill>
                <a:cs typeface="Proxima Nova Rg"/>
              </a:rPr>
              <a:t>/VN</a:t>
            </a:r>
          </a:p>
          <a:p>
            <a:pPr algn="ctr">
              <a:lnSpc>
                <a:spcPts val="1100"/>
              </a:lnSpc>
            </a:pPr>
            <a:endParaRPr lang="fr-FR" sz="1000" dirty="0">
              <a:solidFill>
                <a:schemeClr val="bg1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solidFill>
                  <a:schemeClr val="bg1"/>
                </a:solidFill>
                <a:cs typeface="Proxima Nova Rg"/>
              </a:rPr>
              <a:t>Email:</a:t>
            </a:r>
            <a:br>
              <a:rPr lang="fr-FR" sz="1000" dirty="0" smtClean="0">
                <a:solidFill>
                  <a:schemeClr val="bg1"/>
                </a:solidFill>
                <a:cs typeface="Proxima Nova Rg"/>
              </a:rPr>
            </a:br>
            <a:r>
              <a:rPr lang="fr-FR" sz="1000" dirty="0" smtClean="0">
                <a:solidFill>
                  <a:schemeClr val="bg1"/>
                </a:solidFill>
                <a:cs typeface="Proxima Nova Rg"/>
              </a:rPr>
              <a:t>name@mail.com</a:t>
            </a:r>
            <a:endParaRPr sz="1000" dirty="0">
              <a:solidFill>
                <a:schemeClr val="bg1"/>
              </a:solidFill>
              <a:cs typeface="Proxima Nova Rg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7227" y="3680356"/>
            <a:ext cx="3825942" cy="36933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000" b="1" dirty="0" smtClean="0">
                <a:solidFill>
                  <a:srgbClr val="5CC1DD"/>
                </a:solidFill>
              </a:rPr>
              <a:t>2010 - </a:t>
            </a:r>
            <a:r>
              <a:rPr lang="fr-FR" sz="1000" b="1" dirty="0">
                <a:solidFill>
                  <a:srgbClr val="5CC1DD"/>
                </a:solidFill>
              </a:rPr>
              <a:t>2015 | </a:t>
            </a:r>
            <a:r>
              <a:rPr lang="fr-FR" sz="1000" b="1" dirty="0" smtClean="0">
                <a:solidFill>
                  <a:srgbClr val="5CC1DD"/>
                </a:solidFill>
              </a:rPr>
              <a:t>CARGO EXERCIDO | </a:t>
            </a:r>
            <a:r>
              <a:rPr lang="fr-FR" sz="1000" b="1" dirty="0">
                <a:solidFill>
                  <a:srgbClr val="5CC1DD"/>
                </a:solidFill>
              </a:rPr>
              <a:t>EMPRESA</a:t>
            </a: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 </a:t>
            </a:r>
          </a:p>
          <a:p>
            <a:pPr algn="just" defTabSz="685800">
              <a:defRPr/>
            </a:pPr>
            <a:endParaRPr lang="fr-FR" sz="1000" dirty="0"/>
          </a:p>
          <a:p>
            <a:pPr algn="just" defTabSz="685800">
              <a:defRPr/>
            </a:pPr>
            <a:r>
              <a:rPr lang="fr-FR" sz="1000" b="1" dirty="0">
                <a:solidFill>
                  <a:srgbClr val="5CC1DD"/>
                </a:solidFill>
              </a:rPr>
              <a:t>2010 - 2015 | </a:t>
            </a:r>
            <a:r>
              <a:rPr lang="fr-FR" sz="1000" b="1" dirty="0">
                <a:solidFill>
                  <a:srgbClr val="5CC1DD"/>
                </a:solidFill>
              </a:rPr>
              <a:t>CARGO EXERCIDO | EMPRESA</a:t>
            </a: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 </a:t>
            </a:r>
          </a:p>
          <a:p>
            <a:pPr algn="just" defTabSz="685800">
              <a:defRPr/>
            </a:pPr>
            <a:endParaRPr lang="fr-FR" sz="1000" dirty="0" smtClean="0"/>
          </a:p>
          <a:p>
            <a:pPr algn="just" defTabSz="685800">
              <a:defRPr/>
            </a:pPr>
            <a:r>
              <a:rPr lang="fr-FR" sz="1000" b="1" dirty="0">
                <a:solidFill>
                  <a:srgbClr val="5CC1DD"/>
                </a:solidFill>
              </a:rPr>
              <a:t>2010 - 2015 | </a:t>
            </a:r>
            <a:r>
              <a:rPr lang="fr-FR" sz="1000" b="1" dirty="0">
                <a:solidFill>
                  <a:srgbClr val="5CC1DD"/>
                </a:solidFill>
              </a:rPr>
              <a:t>CARGO EXERCIDO | EMPRESA</a:t>
            </a: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 </a:t>
            </a:r>
          </a:p>
          <a:p>
            <a:pPr algn="just" defTabSz="685800">
              <a:defRPr/>
            </a:pPr>
            <a:endParaRPr lang="fr-FR" sz="1000" dirty="0" smtClean="0"/>
          </a:p>
          <a:p>
            <a:pPr algn="just" defTabSz="685800">
              <a:defRPr/>
            </a:pPr>
            <a:r>
              <a:rPr lang="fr-FR" sz="1000" b="1" dirty="0">
                <a:solidFill>
                  <a:srgbClr val="5CC1DD"/>
                </a:solidFill>
              </a:rPr>
              <a:t>2010 - 2015 | </a:t>
            </a:r>
            <a:r>
              <a:rPr lang="fr-FR" sz="1000" b="1" dirty="0">
                <a:solidFill>
                  <a:srgbClr val="5CC1DD"/>
                </a:solidFill>
              </a:rPr>
              <a:t>CARGO EXERCIDO | EMPRESA</a:t>
            </a: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 </a:t>
            </a:r>
          </a:p>
          <a:p>
            <a:pPr marL="12699" marR="5079" algn="just"/>
            <a:endParaRPr sz="1000" dirty="0">
              <a:cs typeface="Proxima Nova L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7228" y="848919"/>
            <a:ext cx="176948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031"/>
            <a:r>
              <a:rPr lang="fr-FR" sz="1600" b="1" spc="-15" dirty="0" smtClean="0">
                <a:solidFill>
                  <a:srgbClr val="231F20"/>
                </a:solidFill>
                <a:cs typeface="Proxima Nova Rg"/>
              </a:rPr>
              <a:t>FORMAÇAO</a:t>
            </a:r>
            <a:endParaRPr sz="1600" dirty="0">
              <a:cs typeface="Proxima Nova Rg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7227" y="3248330"/>
            <a:ext cx="250860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031"/>
            <a:r>
              <a:rPr lang="fr-FR" sz="1600" b="1" spc="-5" dirty="0">
                <a:solidFill>
                  <a:srgbClr val="231F20"/>
                </a:solidFill>
                <a:cs typeface="Proxima Nova Rg"/>
              </a:rPr>
              <a:t>EXPERIÊNCIA PROFISSIONAL </a:t>
            </a:r>
            <a:endParaRPr sz="1600" dirty="0">
              <a:cs typeface="Proxima Nova Rg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60598" y="7501917"/>
            <a:ext cx="233464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600" b="1" dirty="0">
                <a:solidFill>
                  <a:srgbClr val="231F20"/>
                </a:solidFill>
                <a:cs typeface="Proxima Nova Rg"/>
              </a:rPr>
              <a:t>QUALIFICAÇÕES / </a:t>
            </a:r>
            <a:r>
              <a:rPr lang="fr-FR" sz="1600" b="1" dirty="0" smtClean="0">
                <a:solidFill>
                  <a:srgbClr val="231F20"/>
                </a:solidFill>
                <a:cs typeface="Proxima Nova Rg"/>
              </a:rPr>
              <a:t>IDIOMAS</a:t>
            </a:r>
            <a:endParaRPr sz="1600" dirty="0">
              <a:cs typeface="Proxima Nova Rg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67912" y="9178068"/>
            <a:ext cx="146445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600" b="1" dirty="0" smtClean="0">
                <a:solidFill>
                  <a:srgbClr val="231F20"/>
                </a:solidFill>
                <a:cs typeface="Proxima Nova Rg"/>
              </a:rPr>
              <a:t>PERSONALIDADE</a:t>
            </a:r>
            <a:endParaRPr sz="1600" dirty="0">
              <a:cs typeface="Proxima Nova Rg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0701" y="7902956"/>
            <a:ext cx="67913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ADWORDS</a:t>
            </a:r>
            <a:endParaRPr sz="1000" dirty="0">
              <a:cs typeface="Proxima Nova Rg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8008" y="8182315"/>
            <a:ext cx="95595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CONTABILIDADE</a:t>
            </a:r>
            <a:endParaRPr sz="1000" dirty="0">
              <a:cs typeface="Proxima Nova Rg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7521" y="8461673"/>
            <a:ext cx="1014537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>
                <a:solidFill>
                  <a:srgbClr val="231F20"/>
                </a:solidFill>
                <a:cs typeface="Proxima Nova Rg"/>
              </a:rPr>
              <a:t>ADMINISTRAÇÃO </a:t>
            </a:r>
            <a:endParaRPr sz="1000" dirty="0">
              <a:cs typeface="Proxima Nova Rg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214433" y="795773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468395" y="795773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722357" y="795773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976319" y="795773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30282" y="795773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14433" y="82370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468395" y="82370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722357" y="82370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76319" y="82370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30282" y="82370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214433" y="851644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468395" y="851644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22357" y="851644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976319" y="851644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30282" y="851644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2399971" y="7894226"/>
            <a:ext cx="64189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INGLÊS</a:t>
            </a:r>
            <a:endParaRPr sz="1000" dirty="0">
              <a:cs typeface="Proxima Nova Rg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398487" y="8173585"/>
            <a:ext cx="64464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FRANCÊS</a:t>
            </a:r>
            <a:endParaRPr sz="1000" dirty="0">
              <a:cs typeface="Proxima Nova Rg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496731" y="8452943"/>
            <a:ext cx="546399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CHINÊS</a:t>
            </a:r>
            <a:endParaRPr sz="1000" dirty="0">
              <a:cs typeface="Proxima Nova Rg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172968" y="7948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426930" y="7948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680893" y="7948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934855" y="7948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188817" y="7948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172968" y="822835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426930" y="822835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680893" y="822835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934855" y="822835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188817" y="822835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315267" y="9566013"/>
            <a:ext cx="76847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ORGANIZADO</a:t>
            </a:r>
            <a:endParaRPr sz="1000" dirty="0">
              <a:cs typeface="Proxima Nova Rg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00931" y="9845371"/>
            <a:ext cx="60630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CRIATIVO</a:t>
            </a:r>
            <a:endParaRPr sz="1000" dirty="0">
              <a:cs typeface="Proxima Nova Rg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224372" y="96207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478334" y="96207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732296" y="96207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986258" y="96207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240221" y="96207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224372" y="990014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478334" y="990014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732296" y="990014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986258" y="990014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240221" y="990014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2496731" y="9557282"/>
            <a:ext cx="55783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LÍDER</a:t>
            </a:r>
            <a:endParaRPr sz="1000" dirty="0">
              <a:cs typeface="Proxima Nova Rg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585364" y="9836640"/>
            <a:ext cx="470464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SÉRIO</a:t>
            </a:r>
            <a:endParaRPr sz="1000" dirty="0">
              <a:cs typeface="Proxima Nova Rg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172968" y="961205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426930" y="961205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680893" y="961205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934855" y="961205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188817" y="961205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172968" y="989141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426930" y="989141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680893" y="989141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934855" y="989141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188817" y="989141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172968" y="850771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426930" y="850771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680893" y="850771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934855" y="850771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188817" y="850771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637480" y="2236887"/>
            <a:ext cx="2923741" cy="1469807"/>
          </a:xfrm>
          <a:custGeom>
            <a:avLst/>
            <a:gdLst/>
            <a:ahLst/>
            <a:cxnLst/>
            <a:rect l="l" t="t" r="r" b="b"/>
            <a:pathLst>
              <a:path w="2924175" h="1470025">
                <a:moveTo>
                  <a:pt x="0" y="1469961"/>
                </a:moveTo>
                <a:lnTo>
                  <a:pt x="2924047" y="1469961"/>
                </a:lnTo>
                <a:lnTo>
                  <a:pt x="2924047" y="0"/>
                </a:lnTo>
                <a:lnTo>
                  <a:pt x="0" y="0"/>
                </a:lnTo>
                <a:lnTo>
                  <a:pt x="0" y="1469961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068904" y="3397605"/>
            <a:ext cx="1310445" cy="0"/>
          </a:xfrm>
          <a:custGeom>
            <a:avLst/>
            <a:gdLst/>
            <a:ahLst/>
            <a:cxnLst/>
            <a:rect l="l" t="t" r="r" b="b"/>
            <a:pathLst>
              <a:path w="1310639">
                <a:moveTo>
                  <a:pt x="0" y="0"/>
                </a:moveTo>
                <a:lnTo>
                  <a:pt x="1310398" y="0"/>
                </a:lnTo>
              </a:path>
            </a:pathLst>
          </a:custGeom>
          <a:ln w="2540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 flipV="1">
            <a:off x="2926847" y="7586698"/>
            <a:ext cx="1441156" cy="45719"/>
          </a:xfrm>
          <a:custGeom>
            <a:avLst/>
            <a:gdLst/>
            <a:ahLst/>
            <a:cxnLst/>
            <a:rect l="l" t="t" r="r" b="b"/>
            <a:pathLst>
              <a:path w="2996565">
                <a:moveTo>
                  <a:pt x="0" y="0"/>
                </a:moveTo>
                <a:lnTo>
                  <a:pt x="2996463" y="0"/>
                </a:lnTo>
              </a:path>
            </a:pathLst>
          </a:custGeom>
          <a:ln w="2540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150686" y="9324996"/>
            <a:ext cx="2208317" cy="0"/>
          </a:xfrm>
          <a:custGeom>
            <a:avLst/>
            <a:gdLst/>
            <a:ahLst/>
            <a:cxnLst/>
            <a:rect l="l" t="t" r="r" b="b"/>
            <a:pathLst>
              <a:path w="2429510">
                <a:moveTo>
                  <a:pt x="0" y="0"/>
                </a:moveTo>
                <a:lnTo>
                  <a:pt x="2429078" y="0"/>
                </a:lnTo>
              </a:path>
            </a:pathLst>
          </a:custGeom>
          <a:ln w="2540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1662802" y="996607"/>
            <a:ext cx="2745395" cy="0"/>
          </a:xfrm>
          <a:custGeom>
            <a:avLst/>
            <a:gdLst/>
            <a:ahLst/>
            <a:cxnLst/>
            <a:rect l="l" t="t" r="r" b="b"/>
            <a:pathLst>
              <a:path w="2496185">
                <a:moveTo>
                  <a:pt x="0" y="0"/>
                </a:moveTo>
                <a:lnTo>
                  <a:pt x="2496045" y="0"/>
                </a:lnTo>
              </a:path>
            </a:pathLst>
          </a:custGeom>
          <a:ln w="2540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 txBox="1"/>
          <p:nvPr/>
        </p:nvSpPr>
        <p:spPr>
          <a:xfrm>
            <a:off x="5398605" y="3937809"/>
            <a:ext cx="140187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400" b="1" dirty="0" smtClean="0">
                <a:solidFill>
                  <a:srgbClr val="FFFFFF"/>
                </a:solidFill>
                <a:cs typeface="Proxima Nova Rg"/>
              </a:rPr>
              <a:t>CONTATO</a:t>
            </a:r>
            <a:endParaRPr sz="1400" dirty="0">
              <a:cs typeface="Proxima Nova Rg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5685649" y="6860041"/>
            <a:ext cx="93648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400" b="1" dirty="0" smtClean="0">
                <a:solidFill>
                  <a:srgbClr val="FFFFFF"/>
                </a:solidFill>
                <a:cs typeface="Proxima Nova Rg"/>
              </a:rPr>
              <a:t>OBJETIVO</a:t>
            </a:r>
            <a:endParaRPr sz="1400" dirty="0">
              <a:cs typeface="Proxima Nova Rg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5046038" y="2376882"/>
            <a:ext cx="2126934" cy="11054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marR="5079" algn="ctr"/>
            <a:r>
              <a:rPr lang="fr-FR" sz="3000" b="1" dirty="0" smtClean="0">
                <a:solidFill>
                  <a:srgbClr val="FFFFFF"/>
                </a:solidFill>
                <a:cs typeface="Proxima Nova Rg"/>
              </a:rPr>
              <a:t>Victoria</a:t>
            </a:r>
          </a:p>
          <a:p>
            <a:pPr marL="12699" marR="5079" algn="ctr"/>
            <a:r>
              <a:rPr lang="fr-FR" sz="3000" b="1" dirty="0" smtClean="0">
                <a:solidFill>
                  <a:srgbClr val="FFFFFF"/>
                </a:solidFill>
                <a:cs typeface="Proxima Nova Rg"/>
              </a:rPr>
              <a:t>NGUYEN</a:t>
            </a:r>
            <a:endParaRPr sz="3000" dirty="0">
              <a:cs typeface="Proxima Nova Rg"/>
            </a:endParaRPr>
          </a:p>
          <a:p>
            <a:pPr marR="10159" algn="ctr">
              <a:spcBef>
                <a:spcPts val="100"/>
              </a:spcBef>
            </a:pPr>
            <a:r>
              <a:rPr lang="fr-FR" sz="1100" b="1" dirty="0">
                <a:solidFill>
                  <a:srgbClr val="FFFFFF"/>
                </a:solidFill>
                <a:cs typeface="Lato Light"/>
              </a:rPr>
              <a:t>TITULO DO </a:t>
            </a:r>
            <a:r>
              <a:rPr lang="fr-FR" sz="1100" b="1" dirty="0" smtClean="0">
                <a:solidFill>
                  <a:srgbClr val="FFFFFF"/>
                </a:solidFill>
                <a:cs typeface="Lato Light"/>
              </a:rPr>
              <a:t>TRABALHO</a:t>
            </a:r>
            <a:endParaRPr sz="1100" b="1" dirty="0">
              <a:cs typeface="Lato Light"/>
            </a:endParaRPr>
          </a:p>
        </p:txBody>
      </p:sp>
      <p:pic>
        <p:nvPicPr>
          <p:cNvPr id="117" name="Image 1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891"/>
          <a:stretch/>
        </p:blipFill>
        <p:spPr>
          <a:xfrm>
            <a:off x="5340489" y="180032"/>
            <a:ext cx="1497151" cy="2056855"/>
          </a:xfrm>
          <a:prstGeom prst="rect">
            <a:avLst/>
          </a:prstGeom>
        </p:spPr>
      </p:pic>
      <p:sp>
        <p:nvSpPr>
          <p:cNvPr id="118" name="Rectangle 117"/>
          <p:cNvSpPr/>
          <p:nvPr/>
        </p:nvSpPr>
        <p:spPr>
          <a:xfrm>
            <a:off x="507726" y="1203621"/>
            <a:ext cx="377825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>
              <a:defRPr/>
            </a:pPr>
            <a:r>
              <a:rPr lang="fr-FR" sz="1000" b="1" dirty="0">
                <a:solidFill>
                  <a:srgbClr val="5CC1DD"/>
                </a:solidFill>
              </a:rPr>
              <a:t>2012 </a:t>
            </a:r>
            <a:r>
              <a:rPr lang="mr-IN" sz="1000" b="1" dirty="0">
                <a:solidFill>
                  <a:srgbClr val="5CC1DD"/>
                </a:solidFill>
              </a:rPr>
              <a:t>–</a:t>
            </a:r>
            <a:r>
              <a:rPr lang="fr-FR" sz="1000" b="1" dirty="0">
                <a:solidFill>
                  <a:srgbClr val="5CC1DD"/>
                </a:solidFill>
              </a:rPr>
              <a:t> </a:t>
            </a:r>
            <a:r>
              <a:rPr lang="fr-FR" sz="1000" b="1" dirty="0" smtClean="0">
                <a:solidFill>
                  <a:srgbClr val="5CC1DD"/>
                </a:solidFill>
              </a:rPr>
              <a:t>GRAU – UNIVERSIDADE</a:t>
            </a:r>
            <a:endParaRPr lang="fr-FR" sz="1000" b="1" dirty="0">
              <a:solidFill>
                <a:srgbClr val="5CC1DD"/>
              </a:solidFill>
            </a:endParaRP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endParaRPr lang="fr-FR" sz="1000" dirty="0" smtClean="0"/>
          </a:p>
          <a:p>
            <a:pPr defTabSz="685800">
              <a:defRPr/>
            </a:pPr>
            <a:endParaRPr lang="fr-FR" sz="1000" dirty="0"/>
          </a:p>
          <a:p>
            <a:pPr defTabSz="685800">
              <a:defRPr/>
            </a:pPr>
            <a:r>
              <a:rPr lang="fr-FR" sz="1000" b="1" dirty="0">
                <a:solidFill>
                  <a:srgbClr val="5CC1DD"/>
                </a:solidFill>
              </a:rPr>
              <a:t>2012 </a:t>
            </a:r>
            <a:r>
              <a:rPr lang="mr-IN" sz="1000" b="1" dirty="0">
                <a:solidFill>
                  <a:srgbClr val="5CC1DD"/>
                </a:solidFill>
              </a:rPr>
              <a:t>–</a:t>
            </a:r>
            <a:r>
              <a:rPr lang="fr-FR" sz="1000" b="1" dirty="0">
                <a:solidFill>
                  <a:srgbClr val="5CC1DD"/>
                </a:solidFill>
              </a:rPr>
              <a:t> </a:t>
            </a:r>
            <a:r>
              <a:rPr lang="fr-FR" sz="1000" b="1" dirty="0">
                <a:solidFill>
                  <a:srgbClr val="5CC1DD"/>
                </a:solidFill>
              </a:rPr>
              <a:t>GRAU – UNIVERSIDADE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</a:p>
          <a:p>
            <a:pPr defTabSz="685800">
              <a:defRPr/>
            </a:pPr>
            <a:endParaRPr lang="fr-FR" sz="1000" dirty="0" smtClean="0"/>
          </a:p>
          <a:p>
            <a:pPr defTabSz="685800">
              <a:defRPr/>
            </a:pPr>
            <a:r>
              <a:rPr lang="fr-FR" sz="1000" b="1" dirty="0">
                <a:solidFill>
                  <a:srgbClr val="5CC1DD"/>
                </a:solidFill>
              </a:rPr>
              <a:t>2012 </a:t>
            </a:r>
            <a:r>
              <a:rPr lang="mr-IN" sz="1000" b="1" dirty="0">
                <a:solidFill>
                  <a:srgbClr val="5CC1DD"/>
                </a:solidFill>
              </a:rPr>
              <a:t>–</a:t>
            </a:r>
            <a:r>
              <a:rPr lang="fr-FR" sz="1000" b="1" dirty="0">
                <a:solidFill>
                  <a:srgbClr val="5CC1DD"/>
                </a:solidFill>
              </a:rPr>
              <a:t> </a:t>
            </a:r>
            <a:r>
              <a:rPr lang="fr-FR" sz="1000" b="1" dirty="0">
                <a:solidFill>
                  <a:srgbClr val="5CC1DD"/>
                </a:solidFill>
              </a:rPr>
              <a:t>GRAU – UNIVERSIDADE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</a:p>
          <a:p>
            <a:pPr defTabSz="685800">
              <a:defRPr/>
            </a:pPr>
            <a:endParaRPr lang="fr-FR" sz="1000" dirty="0"/>
          </a:p>
        </p:txBody>
      </p:sp>
      <p:sp>
        <p:nvSpPr>
          <p:cNvPr id="119" name="object 122"/>
          <p:cNvSpPr txBox="1"/>
          <p:nvPr/>
        </p:nvSpPr>
        <p:spPr>
          <a:xfrm>
            <a:off x="5107306" y="7211172"/>
            <a:ext cx="2004397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defTabSz="685800">
              <a:defRPr/>
            </a:pPr>
            <a:endParaRPr lang="fr-FR" sz="1000" dirty="0" smtClean="0">
              <a:solidFill>
                <a:schemeClr val="bg1"/>
              </a:solidFill>
            </a:endParaRPr>
          </a:p>
          <a:p>
            <a:pPr algn="ctr" defTabSz="685800">
              <a:defRPr/>
            </a:pPr>
            <a:r>
              <a:rPr lang="fr-FR" sz="1000" dirty="0">
                <a:solidFill>
                  <a:schemeClr val="bg1"/>
                </a:solidFill>
              </a:rPr>
              <a:t>Lorem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dolor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sit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amet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consectetur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adipiscing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elit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Morbi</a:t>
            </a:r>
            <a:r>
              <a:rPr lang="fr-FR" sz="1000" dirty="0">
                <a:solidFill>
                  <a:schemeClr val="bg1"/>
                </a:solidFill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</a:rPr>
              <a:t>sapien</a:t>
            </a:r>
            <a:r>
              <a:rPr lang="fr-FR" sz="1000" dirty="0">
                <a:solidFill>
                  <a:schemeClr val="bg1"/>
                </a:solidFill>
              </a:rPr>
              <a:t> nec </a:t>
            </a:r>
            <a:r>
              <a:rPr lang="fr-FR" sz="1000" dirty="0" err="1">
                <a:solidFill>
                  <a:schemeClr val="bg1"/>
                </a:solidFill>
              </a:rPr>
              <a:t>nulla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rutrum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imperdiet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Nullam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faucibus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augue</a:t>
            </a:r>
            <a:r>
              <a:rPr lang="fr-FR" sz="1000" dirty="0">
                <a:solidFill>
                  <a:schemeClr val="bg1"/>
                </a:solidFill>
              </a:rPr>
              <a:t> id </a:t>
            </a:r>
            <a:r>
              <a:rPr lang="fr-FR" sz="1000" dirty="0" err="1">
                <a:solidFill>
                  <a:schemeClr val="bg1"/>
                </a:solidFill>
              </a:rPr>
              <a:t>velit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luctus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maximus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</a:p>
          <a:p>
            <a:pPr algn="ctr" defTabSz="685800">
              <a:defRPr/>
            </a:pPr>
            <a:endParaRPr lang="fr-FR" sz="1000" dirty="0">
              <a:solidFill>
                <a:schemeClr val="bg1"/>
              </a:solidFill>
            </a:endParaRPr>
          </a:p>
          <a:p>
            <a:pPr algn="ctr" defTabSz="685800">
              <a:defRPr/>
            </a:pPr>
            <a:r>
              <a:rPr lang="fr-FR" sz="1000" dirty="0" err="1">
                <a:solidFill>
                  <a:schemeClr val="bg1"/>
                </a:solidFill>
              </a:rPr>
              <a:t>Interdum</a:t>
            </a:r>
            <a:r>
              <a:rPr lang="fr-FR" sz="1000" dirty="0">
                <a:solidFill>
                  <a:schemeClr val="bg1"/>
                </a:solidFill>
              </a:rPr>
              <a:t> et </a:t>
            </a:r>
            <a:r>
              <a:rPr lang="fr-FR" sz="1000" dirty="0" err="1">
                <a:solidFill>
                  <a:schemeClr val="bg1"/>
                </a:solidFill>
              </a:rPr>
              <a:t>malesuada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fames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ac</a:t>
            </a:r>
            <a:r>
              <a:rPr lang="fr-FR" sz="1000" dirty="0">
                <a:solidFill>
                  <a:schemeClr val="bg1"/>
                </a:solidFill>
              </a:rPr>
              <a:t> ante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primis</a:t>
            </a:r>
            <a:r>
              <a:rPr lang="fr-FR" sz="1000" dirty="0">
                <a:solidFill>
                  <a:schemeClr val="bg1"/>
                </a:solidFill>
              </a:rPr>
              <a:t> in </a:t>
            </a:r>
            <a:r>
              <a:rPr lang="fr-FR" sz="1000" dirty="0" err="1">
                <a:solidFill>
                  <a:schemeClr val="bg1"/>
                </a:solidFill>
              </a:rPr>
              <a:t>faucibus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Etiam</a:t>
            </a:r>
            <a:r>
              <a:rPr lang="fr-FR" sz="1000" dirty="0">
                <a:solidFill>
                  <a:schemeClr val="bg1"/>
                </a:solidFill>
              </a:rPr>
              <a:t> bibendum, ante nec </a:t>
            </a:r>
            <a:r>
              <a:rPr lang="fr-FR" sz="1000" dirty="0" err="1">
                <a:solidFill>
                  <a:schemeClr val="bg1"/>
                </a:solidFill>
              </a:rPr>
              <a:t>luctus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posuere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odio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enim</a:t>
            </a:r>
            <a:r>
              <a:rPr lang="fr-FR" sz="1000" dirty="0">
                <a:solidFill>
                  <a:schemeClr val="bg1"/>
                </a:solidFill>
              </a:rPr>
              <a:t> semper </a:t>
            </a:r>
            <a:r>
              <a:rPr lang="fr-FR" sz="1000" dirty="0" err="1">
                <a:solidFill>
                  <a:schemeClr val="bg1"/>
                </a:solidFill>
              </a:rPr>
              <a:t>tortor</a:t>
            </a:r>
            <a:r>
              <a:rPr lang="fr-FR" sz="1000" dirty="0">
                <a:solidFill>
                  <a:schemeClr val="bg1"/>
                </a:solidFill>
              </a:rPr>
              <a:t>, id </a:t>
            </a:r>
            <a:r>
              <a:rPr lang="fr-FR" sz="1000" dirty="0" err="1">
                <a:solidFill>
                  <a:schemeClr val="bg1"/>
                </a:solidFill>
              </a:rPr>
              <a:t>eleifend</a:t>
            </a:r>
            <a:r>
              <a:rPr lang="fr-FR" sz="1000" dirty="0">
                <a:solidFill>
                  <a:schemeClr val="bg1"/>
                </a:solidFill>
              </a:rPr>
              <a:t> mi ante vitae ex. </a:t>
            </a:r>
          </a:p>
        </p:txBody>
      </p:sp>
      <p:cxnSp>
        <p:nvCxnSpPr>
          <p:cNvPr id="121" name="Connecteur droit 120"/>
          <p:cNvCxnSpPr/>
          <p:nvPr/>
        </p:nvCxnSpPr>
        <p:spPr>
          <a:xfrm>
            <a:off x="5107306" y="4225771"/>
            <a:ext cx="2004397" cy="0"/>
          </a:xfrm>
          <a:prstGeom prst="line">
            <a:avLst/>
          </a:prstGeom>
          <a:ln w="28575">
            <a:solidFill>
              <a:srgbClr val="5CC1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cteur droit 121"/>
          <p:cNvCxnSpPr/>
          <p:nvPr/>
        </p:nvCxnSpPr>
        <p:spPr>
          <a:xfrm>
            <a:off x="5107306" y="7148004"/>
            <a:ext cx="2004397" cy="0"/>
          </a:xfrm>
          <a:prstGeom prst="line">
            <a:avLst/>
          </a:prstGeom>
          <a:ln w="28575">
            <a:solidFill>
              <a:srgbClr val="5CC1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object 107"/>
          <p:cNvSpPr/>
          <p:nvPr/>
        </p:nvSpPr>
        <p:spPr>
          <a:xfrm>
            <a:off x="4645583" y="10581909"/>
            <a:ext cx="2927841" cy="103683"/>
          </a:xfrm>
          <a:custGeom>
            <a:avLst/>
            <a:gdLst/>
            <a:ahLst/>
            <a:cxnLst/>
            <a:rect l="l" t="t" r="r" b="b"/>
            <a:pathLst>
              <a:path w="2924175" h="1470025">
                <a:moveTo>
                  <a:pt x="0" y="1469961"/>
                </a:moveTo>
                <a:lnTo>
                  <a:pt x="2924047" y="1469961"/>
                </a:lnTo>
                <a:lnTo>
                  <a:pt x="2924047" y="0"/>
                </a:lnTo>
                <a:lnTo>
                  <a:pt x="0" y="0"/>
                </a:lnTo>
                <a:lnTo>
                  <a:pt x="0" y="1469961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07"/>
          <p:cNvSpPr/>
          <p:nvPr/>
        </p:nvSpPr>
        <p:spPr>
          <a:xfrm>
            <a:off x="0" y="0"/>
            <a:ext cx="4637480" cy="100203"/>
          </a:xfrm>
          <a:custGeom>
            <a:avLst/>
            <a:gdLst/>
            <a:ahLst/>
            <a:cxnLst/>
            <a:rect l="l" t="t" r="r" b="b"/>
            <a:pathLst>
              <a:path w="2924175" h="1470025">
                <a:moveTo>
                  <a:pt x="0" y="1469961"/>
                </a:moveTo>
                <a:lnTo>
                  <a:pt x="2924047" y="1469961"/>
                </a:lnTo>
                <a:lnTo>
                  <a:pt x="2924047" y="0"/>
                </a:lnTo>
                <a:lnTo>
                  <a:pt x="0" y="0"/>
                </a:lnTo>
                <a:lnTo>
                  <a:pt x="0" y="1469961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3"/>
          <p:cNvSpPr/>
          <p:nvPr/>
        </p:nvSpPr>
        <p:spPr>
          <a:xfrm>
            <a:off x="-11991" y="10576057"/>
            <a:ext cx="4657573" cy="115756"/>
          </a:xfrm>
          <a:custGeom>
            <a:avLst/>
            <a:gdLst/>
            <a:ahLst/>
            <a:cxnLst/>
            <a:rect l="l" t="t" r="r" b="b"/>
            <a:pathLst>
              <a:path w="2924175" h="6985000">
                <a:moveTo>
                  <a:pt x="0" y="6984822"/>
                </a:moveTo>
                <a:lnTo>
                  <a:pt x="2924047" y="6984822"/>
                </a:lnTo>
                <a:lnTo>
                  <a:pt x="2924047" y="0"/>
                </a:lnTo>
                <a:lnTo>
                  <a:pt x="0" y="0"/>
                </a:lnTo>
                <a:lnTo>
                  <a:pt x="0" y="6984822"/>
                </a:lnTo>
                <a:close/>
              </a:path>
            </a:pathLst>
          </a:custGeom>
          <a:solidFill>
            <a:srgbClr val="808184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580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379</Words>
  <Application>Microsoft Office PowerPoint</Application>
  <PresentationFormat>Personalizado</PresentationFormat>
  <Paragraphs>54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 Light</vt:lpstr>
      <vt:lpstr>Mangal</vt:lpstr>
      <vt:lpstr>Proxima Nova Lt</vt:lpstr>
      <vt:lpstr>Proxima Nova Rg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15</cp:revision>
  <dcterms:created xsi:type="dcterms:W3CDTF">2017-09-29T14:13:08Z</dcterms:created>
  <dcterms:modified xsi:type="dcterms:W3CDTF">2019-01-18T14:08:19Z</dcterms:modified>
</cp:coreProperties>
</file>