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3"/>
    <p:restoredTop sz="94661"/>
  </p:normalViewPr>
  <p:slideViewPr>
    <p:cSldViewPr snapToGrid="0" snapToObjects="1">
      <p:cViewPr>
        <p:scale>
          <a:sx n="118" d="100"/>
          <a:sy n="118" d="100"/>
        </p:scale>
        <p:origin x="594" y="-4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309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F675C-CE08-8C40-AECE-38DB03170ED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94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48" y="10574372"/>
            <a:ext cx="7558934" cy="1160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48" y="1270"/>
            <a:ext cx="2923741" cy="10690543"/>
          </a:xfrm>
          <a:custGeom>
            <a:avLst/>
            <a:gdLst/>
            <a:ahLst/>
            <a:cxnLst/>
            <a:rect l="l" t="t" r="r" b="b"/>
            <a:pathLst>
              <a:path w="2924175" h="10692130">
                <a:moveTo>
                  <a:pt x="0" y="10691990"/>
                </a:moveTo>
                <a:lnTo>
                  <a:pt x="2924048" y="10691990"/>
                </a:lnTo>
                <a:lnTo>
                  <a:pt x="2924048" y="0"/>
                </a:lnTo>
                <a:lnTo>
                  <a:pt x="0" y="0"/>
                </a:lnTo>
                <a:lnTo>
                  <a:pt x="0" y="10691990"/>
                </a:lnTo>
                <a:close/>
              </a:path>
            </a:pathLst>
          </a:custGeom>
          <a:solidFill>
            <a:srgbClr val="EDD8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31993" y="2708096"/>
            <a:ext cx="2044396" cy="8925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2900" b="1" spc="-75" dirty="0" smtClean="0">
                <a:solidFill>
                  <a:srgbClr val="FFFFFF"/>
                </a:solidFill>
                <a:cs typeface="Lucida Sans"/>
              </a:rPr>
              <a:t>Clara</a:t>
            </a:r>
          </a:p>
          <a:p>
            <a:pPr marL="12699"/>
            <a:r>
              <a:rPr lang="fr-FR" sz="2900" b="1" spc="-75" dirty="0" smtClean="0">
                <a:solidFill>
                  <a:srgbClr val="FFFFFF"/>
                </a:solidFill>
                <a:cs typeface="Lucida Sans"/>
              </a:rPr>
              <a:t>DELASSO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542388" y="3684155"/>
            <a:ext cx="148504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i="1" spc="-60" dirty="0">
                <a:solidFill>
                  <a:srgbClr val="FFFFFF"/>
                </a:solidFill>
                <a:cs typeface="Calibri"/>
              </a:rPr>
              <a:t>TITULO DO TRABALHO </a:t>
            </a:r>
            <a:endParaRPr sz="1000" dirty="0"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199438" y="1234220"/>
            <a:ext cx="3857088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 smtClean="0"/>
              <a:t>GRAU – UNIVERSIDADE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/>
              <a:t>GRAU – UNIVERSIDADE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3199437" y="3499564"/>
            <a:ext cx="3824036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b="1" dirty="0" smtClean="0"/>
              <a:t>2010 - </a:t>
            </a:r>
            <a:r>
              <a:rPr lang="fr-FR" sz="1000" b="1" dirty="0"/>
              <a:t>2015 | </a:t>
            </a:r>
            <a:r>
              <a:rPr lang="fr-FR" sz="1000" b="1" dirty="0" smtClean="0"/>
              <a:t>CARGO EXERCIDO | </a:t>
            </a:r>
            <a:r>
              <a:rPr lang="fr-FR" sz="1000" b="1" dirty="0"/>
              <a:t>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marL="12699" algn="just"/>
            <a:endParaRPr lang="fr-FR" sz="1000" dirty="0" smtClean="0">
              <a:cs typeface="Lato Light"/>
            </a:endParaRPr>
          </a:p>
          <a:p>
            <a:pPr algn="just" defTabSz="685800">
              <a:defRPr/>
            </a:pPr>
            <a:r>
              <a:rPr lang="fr-FR" sz="1000" b="1" dirty="0"/>
              <a:t>2010 - 2015 | </a:t>
            </a:r>
            <a:r>
              <a:rPr lang="fr-FR" sz="1000" b="1" dirty="0"/>
              <a:t>CARGO EXERCIDO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marL="12699" algn="just"/>
            <a:endParaRPr lang="fr-FR" sz="1000" dirty="0" smtClean="0">
              <a:cs typeface="Lato Light"/>
            </a:endParaRPr>
          </a:p>
          <a:p>
            <a:pPr algn="just" defTabSz="685800">
              <a:defRPr/>
            </a:pPr>
            <a:r>
              <a:rPr lang="fr-FR" sz="1000" b="1" dirty="0"/>
              <a:t>2010 - 2015 | </a:t>
            </a:r>
            <a:r>
              <a:rPr lang="fr-FR" sz="1000" b="1" dirty="0"/>
              <a:t>CARGO EXERCIDO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marL="12699" algn="just"/>
            <a:endParaRPr lang="fr-FR" sz="1000" dirty="0" smtClean="0">
              <a:cs typeface="Lato Light"/>
            </a:endParaRPr>
          </a:p>
          <a:p>
            <a:pPr algn="just" defTabSz="685800">
              <a:defRPr/>
            </a:pPr>
            <a:r>
              <a:rPr lang="fr-FR" sz="1000" b="1" dirty="0"/>
              <a:t>2010 - 2015 | </a:t>
            </a:r>
            <a:r>
              <a:rPr lang="fr-FR" sz="1000" b="1" dirty="0"/>
              <a:t>CARGO EXERCIDO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marL="12699" algn="just"/>
            <a:endParaRPr sz="1000" dirty="0">
              <a:cs typeface="Lato Ligh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147750" y="820426"/>
            <a:ext cx="3914194" cy="275034"/>
          </a:xfrm>
          <a:prstGeom prst="rect">
            <a:avLst/>
          </a:prstGeom>
          <a:solidFill>
            <a:srgbClr val="EDD870"/>
          </a:solidFill>
        </p:spPr>
        <p:txBody>
          <a:bodyPr vert="horz" wrap="square" lIns="0" tIns="28571" rIns="0" bIns="0" rtlCol="0">
            <a:spAutoFit/>
          </a:bodyPr>
          <a:lstStyle/>
          <a:p>
            <a:pPr algn="ctr">
              <a:spcBef>
                <a:spcPts val="225"/>
              </a:spcBef>
            </a:pPr>
            <a:r>
              <a:rPr lang="es-ES" sz="1600" b="1" spc="-55" dirty="0" smtClean="0">
                <a:solidFill>
                  <a:srgbClr val="FFFFFF"/>
                </a:solidFill>
                <a:cs typeface="Lucida Sans"/>
              </a:rPr>
              <a:t>FORMAÇAO</a:t>
            </a:r>
            <a:endParaRPr sz="1600" dirty="0">
              <a:cs typeface="Lucida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147750" y="3080690"/>
            <a:ext cx="3914194" cy="275034"/>
          </a:xfrm>
          <a:prstGeom prst="rect">
            <a:avLst/>
          </a:prstGeom>
          <a:solidFill>
            <a:srgbClr val="EDD870"/>
          </a:solidFill>
        </p:spPr>
        <p:txBody>
          <a:bodyPr vert="horz" wrap="square" lIns="0" tIns="28571" rIns="0" bIns="0" rtlCol="0">
            <a:spAutoFit/>
          </a:bodyPr>
          <a:lstStyle/>
          <a:p>
            <a:pPr marL="763829">
              <a:spcBef>
                <a:spcPts val="225"/>
              </a:spcBef>
            </a:pPr>
            <a:r>
              <a:rPr lang="es-ES" sz="1600" b="1" spc="-35" dirty="0">
                <a:solidFill>
                  <a:srgbClr val="FFFFFF"/>
                </a:solidFill>
                <a:cs typeface="Lucida Sans"/>
              </a:rPr>
              <a:t>EXPERIÊNCIA PROFISSIONAL </a:t>
            </a:r>
            <a:endParaRPr sz="1600" dirty="0">
              <a:cs typeface="Lucida San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147750" y="7473489"/>
            <a:ext cx="3914194" cy="275034"/>
          </a:xfrm>
          <a:prstGeom prst="rect">
            <a:avLst/>
          </a:prstGeom>
          <a:solidFill>
            <a:srgbClr val="EDD870"/>
          </a:solidFill>
        </p:spPr>
        <p:txBody>
          <a:bodyPr vert="horz" wrap="square" lIns="0" tIns="28571" rIns="0" bIns="0" rtlCol="0">
            <a:spAutoFit/>
          </a:bodyPr>
          <a:lstStyle/>
          <a:p>
            <a:pPr algn="ctr">
              <a:spcBef>
                <a:spcPts val="225"/>
              </a:spcBef>
            </a:pPr>
            <a:r>
              <a:rPr lang="fr-FR" sz="1600" b="1" spc="-35" dirty="0">
                <a:solidFill>
                  <a:srgbClr val="FFFFFF"/>
                </a:solidFill>
                <a:cs typeface="Lucida Sans"/>
              </a:rPr>
              <a:t>QUALIFICAÇÕES / </a:t>
            </a:r>
            <a:r>
              <a:rPr lang="fr-FR" sz="1600" b="1" spc="-35" dirty="0" smtClean="0">
                <a:solidFill>
                  <a:srgbClr val="FFFFFF"/>
                </a:solidFill>
                <a:cs typeface="Lucida Sans"/>
              </a:rPr>
              <a:t>IDIOMAS</a:t>
            </a:r>
            <a:endParaRPr sz="1600" dirty="0">
              <a:cs typeface="Lucida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154962" y="9149640"/>
            <a:ext cx="3914194" cy="275034"/>
          </a:xfrm>
          <a:prstGeom prst="rect">
            <a:avLst/>
          </a:prstGeom>
          <a:solidFill>
            <a:srgbClr val="EDD870"/>
          </a:solidFill>
        </p:spPr>
        <p:txBody>
          <a:bodyPr vert="horz" wrap="square" lIns="0" tIns="28571" rIns="0" bIns="0" rtlCol="0">
            <a:spAutoFit/>
          </a:bodyPr>
          <a:lstStyle/>
          <a:p>
            <a:pPr algn="ctr">
              <a:spcBef>
                <a:spcPts val="225"/>
              </a:spcBef>
            </a:pPr>
            <a:r>
              <a:rPr lang="fr-FR" sz="1600" b="1" spc="-30" dirty="0" smtClean="0">
                <a:solidFill>
                  <a:srgbClr val="FFFFFF"/>
                </a:solidFill>
                <a:cs typeface="Lucida Sans"/>
              </a:rPr>
              <a:t>PERSONALIDADE</a:t>
            </a:r>
            <a:endParaRPr sz="1600" dirty="0">
              <a:cs typeface="Lucida San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22785" y="7902956"/>
            <a:ext cx="58496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ADWORDS</a:t>
            </a:r>
            <a:endParaRPr sz="1000" dirty="0">
              <a:cs typeface="Lato Semibold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900580" y="8182315"/>
            <a:ext cx="90716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CONTABILIDADE</a:t>
            </a:r>
            <a:endParaRPr sz="1000" dirty="0">
              <a:cs typeface="Lato Semibold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222785" y="8461673"/>
            <a:ext cx="58496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FINANÇAS</a:t>
            </a:r>
            <a:endParaRPr sz="1000" dirty="0">
              <a:cs typeface="Lato Semibold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926997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180959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434921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88884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942846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926997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180959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434921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688884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942846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926997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80959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434921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688884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942846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5076230" y="7894226"/>
            <a:ext cx="651229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INGLÊS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FRANCÊS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ITALIANO</a:t>
            </a:r>
            <a:endParaRPr sz="1000" dirty="0">
              <a:cs typeface="Lato Semibold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865556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119519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373481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27443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881405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865556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119519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373481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627443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881405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3199438" y="9574721"/>
            <a:ext cx="473639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LÍDER</a:t>
            </a:r>
            <a:endParaRPr sz="1000" dirty="0">
              <a:cs typeface="Lato Semibold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199438" y="9845371"/>
            <a:ext cx="65618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CRIATIVO</a:t>
            </a:r>
            <a:endParaRPr sz="1000" dirty="0">
              <a:cs typeface="Lato Semibold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787049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041011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294973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548936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802898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787049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041011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294973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548936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802898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5125920" y="9565991"/>
            <a:ext cx="85775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ORGANIZADO</a:t>
            </a:r>
          </a:p>
        </p:txBody>
      </p:sp>
      <p:sp>
        <p:nvSpPr>
          <p:cNvPr id="87" name="object 87"/>
          <p:cNvSpPr/>
          <p:nvPr/>
        </p:nvSpPr>
        <p:spPr>
          <a:xfrm>
            <a:off x="5889643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143606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397568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651530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905492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889643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143606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397568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651530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905492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865556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119519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373481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627443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881405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003146" y="2851895"/>
            <a:ext cx="203170" cy="139679"/>
          </a:xfrm>
          <a:custGeom>
            <a:avLst/>
            <a:gdLst/>
            <a:ahLst/>
            <a:cxnLst/>
            <a:rect l="l" t="t" r="r" b="b"/>
            <a:pathLst>
              <a:path w="203200" h="139700">
                <a:moveTo>
                  <a:pt x="38100" y="0"/>
                </a:moveTo>
                <a:lnTo>
                  <a:pt x="9245" y="0"/>
                </a:lnTo>
                <a:lnTo>
                  <a:pt x="0" y="4279"/>
                </a:lnTo>
                <a:lnTo>
                  <a:pt x="0" y="132626"/>
                </a:lnTo>
                <a:lnTo>
                  <a:pt x="9245" y="139700"/>
                </a:lnTo>
                <a:lnTo>
                  <a:pt x="201066" y="139700"/>
                </a:lnTo>
                <a:lnTo>
                  <a:pt x="203200" y="132626"/>
                </a:lnTo>
                <a:lnTo>
                  <a:pt x="203200" y="25399"/>
                </a:lnTo>
                <a:lnTo>
                  <a:pt x="47345" y="25400"/>
                </a:lnTo>
                <a:lnTo>
                  <a:pt x="38100" y="18326"/>
                </a:lnTo>
                <a:lnTo>
                  <a:pt x="38100" y="0"/>
                </a:lnTo>
                <a:close/>
              </a:path>
              <a:path w="203200" h="139700">
                <a:moveTo>
                  <a:pt x="114300" y="0"/>
                </a:moveTo>
                <a:lnTo>
                  <a:pt x="88900" y="0"/>
                </a:lnTo>
                <a:lnTo>
                  <a:pt x="88900" y="18326"/>
                </a:lnTo>
                <a:lnTo>
                  <a:pt x="86766" y="25400"/>
                </a:lnTo>
                <a:lnTo>
                  <a:pt x="123545" y="25400"/>
                </a:lnTo>
                <a:lnTo>
                  <a:pt x="114300" y="18326"/>
                </a:lnTo>
                <a:lnTo>
                  <a:pt x="114300" y="0"/>
                </a:lnTo>
                <a:close/>
              </a:path>
              <a:path w="203200" h="139700">
                <a:moveTo>
                  <a:pt x="201066" y="0"/>
                </a:moveTo>
                <a:lnTo>
                  <a:pt x="165100" y="0"/>
                </a:lnTo>
                <a:lnTo>
                  <a:pt x="165100" y="18326"/>
                </a:lnTo>
                <a:lnTo>
                  <a:pt x="162966" y="25400"/>
                </a:lnTo>
                <a:lnTo>
                  <a:pt x="203200" y="25399"/>
                </a:lnTo>
                <a:lnTo>
                  <a:pt x="203200" y="4279"/>
                </a:lnTo>
                <a:lnTo>
                  <a:pt x="201066" y="0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053939" y="2788408"/>
            <a:ext cx="101585" cy="74919"/>
          </a:xfrm>
          <a:custGeom>
            <a:avLst/>
            <a:gdLst/>
            <a:ahLst/>
            <a:cxnLst/>
            <a:rect l="l" t="t" r="r" b="b"/>
            <a:pathLst>
              <a:path w="101600" h="74930">
                <a:moveTo>
                  <a:pt x="79756" y="0"/>
                </a:moveTo>
                <a:lnTo>
                  <a:pt x="28956" y="0"/>
                </a:lnTo>
                <a:lnTo>
                  <a:pt x="18511" y="1778"/>
                </a:lnTo>
                <a:lnTo>
                  <a:pt x="9215" y="6743"/>
                </a:lnTo>
                <a:lnTo>
                  <a:pt x="2550" y="14337"/>
                </a:lnTo>
                <a:lnTo>
                  <a:pt x="0" y="24002"/>
                </a:lnTo>
                <a:lnTo>
                  <a:pt x="0" y="69126"/>
                </a:lnTo>
                <a:lnTo>
                  <a:pt x="5689" y="74802"/>
                </a:lnTo>
                <a:lnTo>
                  <a:pt x="19710" y="74802"/>
                </a:lnTo>
                <a:lnTo>
                  <a:pt x="25400" y="69126"/>
                </a:lnTo>
                <a:lnTo>
                  <a:pt x="25400" y="25399"/>
                </a:lnTo>
                <a:lnTo>
                  <a:pt x="101600" y="25399"/>
                </a:lnTo>
                <a:lnTo>
                  <a:pt x="101600" y="24002"/>
                </a:lnTo>
                <a:lnTo>
                  <a:pt x="100158" y="14337"/>
                </a:lnTo>
                <a:lnTo>
                  <a:pt x="95935" y="6743"/>
                </a:lnTo>
                <a:lnTo>
                  <a:pt x="89084" y="1778"/>
                </a:lnTo>
                <a:lnTo>
                  <a:pt x="79756" y="0"/>
                </a:lnTo>
                <a:close/>
              </a:path>
              <a:path w="101600" h="74930">
                <a:moveTo>
                  <a:pt x="101600" y="25399"/>
                </a:moveTo>
                <a:lnTo>
                  <a:pt x="76200" y="25399"/>
                </a:lnTo>
                <a:lnTo>
                  <a:pt x="76200" y="69126"/>
                </a:lnTo>
                <a:lnTo>
                  <a:pt x="81889" y="74802"/>
                </a:lnTo>
                <a:lnTo>
                  <a:pt x="95910" y="74802"/>
                </a:lnTo>
                <a:lnTo>
                  <a:pt x="101600" y="69126"/>
                </a:lnTo>
                <a:lnTo>
                  <a:pt x="101600" y="25399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005809" y="555469"/>
            <a:ext cx="206344" cy="179043"/>
          </a:xfrm>
          <a:custGeom>
            <a:avLst/>
            <a:gdLst/>
            <a:ahLst/>
            <a:cxnLst/>
            <a:rect l="l" t="t" r="r" b="b"/>
            <a:pathLst>
              <a:path w="206375" h="179070">
                <a:moveTo>
                  <a:pt x="104711" y="0"/>
                </a:moveTo>
                <a:lnTo>
                  <a:pt x="38392" y="51511"/>
                </a:lnTo>
                <a:lnTo>
                  <a:pt x="101599" y="51511"/>
                </a:lnTo>
                <a:lnTo>
                  <a:pt x="101599" y="64211"/>
                </a:lnTo>
                <a:lnTo>
                  <a:pt x="0" y="64211"/>
                </a:lnTo>
                <a:lnTo>
                  <a:pt x="0" y="178511"/>
                </a:lnTo>
                <a:lnTo>
                  <a:pt x="12699" y="178511"/>
                </a:lnTo>
                <a:lnTo>
                  <a:pt x="12699" y="86004"/>
                </a:lnTo>
                <a:lnTo>
                  <a:pt x="191757" y="86004"/>
                </a:lnTo>
                <a:lnTo>
                  <a:pt x="205866" y="75514"/>
                </a:lnTo>
                <a:lnTo>
                  <a:pt x="104711" y="0"/>
                </a:lnTo>
                <a:close/>
              </a:path>
              <a:path w="206375" h="179070">
                <a:moveTo>
                  <a:pt x="191757" y="86004"/>
                </a:moveTo>
                <a:lnTo>
                  <a:pt x="12699" y="86004"/>
                </a:lnTo>
                <a:lnTo>
                  <a:pt x="103377" y="151714"/>
                </a:lnTo>
                <a:lnTo>
                  <a:pt x="191757" y="86004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047459" y="679980"/>
            <a:ext cx="126981" cy="52697"/>
          </a:xfrm>
          <a:custGeom>
            <a:avLst/>
            <a:gdLst/>
            <a:ahLst/>
            <a:cxnLst/>
            <a:rect l="l" t="t" r="r" b="b"/>
            <a:pathLst>
              <a:path w="127000" h="52704">
                <a:moveTo>
                  <a:pt x="0" y="495"/>
                </a:moveTo>
                <a:lnTo>
                  <a:pt x="0" y="46901"/>
                </a:lnTo>
                <a:lnTo>
                  <a:pt x="5689" y="52590"/>
                </a:lnTo>
                <a:lnTo>
                  <a:pt x="121310" y="52590"/>
                </a:lnTo>
                <a:lnTo>
                  <a:pt x="126873" y="47028"/>
                </a:lnTo>
                <a:lnTo>
                  <a:pt x="63500" y="47028"/>
                </a:lnTo>
                <a:lnTo>
                  <a:pt x="0" y="495"/>
                </a:lnTo>
                <a:close/>
              </a:path>
              <a:path w="127000" h="52704">
                <a:moveTo>
                  <a:pt x="127000" y="0"/>
                </a:moveTo>
                <a:lnTo>
                  <a:pt x="63500" y="47028"/>
                </a:lnTo>
                <a:lnTo>
                  <a:pt x="126873" y="47028"/>
                </a:lnTo>
                <a:lnTo>
                  <a:pt x="127000" y="0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035770" y="8888540"/>
            <a:ext cx="0" cy="20317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2540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061162" y="8901233"/>
            <a:ext cx="139679" cy="114283"/>
          </a:xfrm>
          <a:custGeom>
            <a:avLst/>
            <a:gdLst/>
            <a:ahLst/>
            <a:cxnLst/>
            <a:rect l="l" t="t" r="r" b="b"/>
            <a:pathLst>
              <a:path w="139700" h="114300">
                <a:moveTo>
                  <a:pt x="16255" y="0"/>
                </a:moveTo>
                <a:lnTo>
                  <a:pt x="0" y="0"/>
                </a:lnTo>
                <a:lnTo>
                  <a:pt x="0" y="114299"/>
                </a:lnTo>
                <a:lnTo>
                  <a:pt x="12700" y="114299"/>
                </a:lnTo>
                <a:lnTo>
                  <a:pt x="12700" y="100215"/>
                </a:lnTo>
                <a:lnTo>
                  <a:pt x="82395" y="100215"/>
                </a:lnTo>
                <a:lnTo>
                  <a:pt x="96356" y="95816"/>
                </a:lnTo>
                <a:lnTo>
                  <a:pt x="139700" y="95816"/>
                </a:lnTo>
                <a:lnTo>
                  <a:pt x="139700" y="24231"/>
                </a:lnTo>
                <a:lnTo>
                  <a:pt x="46350" y="24231"/>
                </a:lnTo>
                <a:lnTo>
                  <a:pt x="14478" y="12001"/>
                </a:lnTo>
                <a:lnTo>
                  <a:pt x="16255" y="0"/>
                </a:lnTo>
                <a:close/>
              </a:path>
              <a:path w="139700" h="114300">
                <a:moveTo>
                  <a:pt x="139700" y="95816"/>
                </a:moveTo>
                <a:lnTo>
                  <a:pt x="96356" y="95816"/>
                </a:lnTo>
                <a:lnTo>
                  <a:pt x="128778" y="100901"/>
                </a:lnTo>
                <a:lnTo>
                  <a:pt x="129159" y="103593"/>
                </a:lnTo>
                <a:lnTo>
                  <a:pt x="130555" y="114299"/>
                </a:lnTo>
                <a:lnTo>
                  <a:pt x="139700" y="114299"/>
                </a:lnTo>
                <a:lnTo>
                  <a:pt x="139700" y="95816"/>
                </a:lnTo>
                <a:close/>
              </a:path>
              <a:path w="139700" h="114300">
                <a:moveTo>
                  <a:pt x="82395" y="100215"/>
                </a:moveTo>
                <a:lnTo>
                  <a:pt x="12700" y="100215"/>
                </a:lnTo>
                <a:lnTo>
                  <a:pt x="40363" y="111793"/>
                </a:lnTo>
                <a:lnTo>
                  <a:pt x="67567" y="104887"/>
                </a:lnTo>
                <a:lnTo>
                  <a:pt x="82395" y="100215"/>
                </a:lnTo>
                <a:close/>
              </a:path>
              <a:path w="139700" h="114300">
                <a:moveTo>
                  <a:pt x="104657" y="5572"/>
                </a:moveTo>
                <a:lnTo>
                  <a:pt x="77092" y="15982"/>
                </a:lnTo>
                <a:lnTo>
                  <a:pt x="46350" y="24231"/>
                </a:lnTo>
                <a:lnTo>
                  <a:pt x="139700" y="24231"/>
                </a:lnTo>
                <a:lnTo>
                  <a:pt x="139700" y="11315"/>
                </a:lnTo>
                <a:lnTo>
                  <a:pt x="127000" y="11315"/>
                </a:lnTo>
                <a:lnTo>
                  <a:pt x="104657" y="5572"/>
                </a:lnTo>
                <a:close/>
              </a:path>
              <a:path w="139700" h="114300">
                <a:moveTo>
                  <a:pt x="139700" y="0"/>
                </a:moveTo>
                <a:lnTo>
                  <a:pt x="127000" y="0"/>
                </a:lnTo>
                <a:lnTo>
                  <a:pt x="127000" y="11315"/>
                </a:lnTo>
                <a:lnTo>
                  <a:pt x="139700" y="11315"/>
                </a:lnTo>
                <a:lnTo>
                  <a:pt x="139700" y="0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997687" y="7191950"/>
            <a:ext cx="204440" cy="206344"/>
          </a:xfrm>
          <a:custGeom>
            <a:avLst/>
            <a:gdLst/>
            <a:ahLst/>
            <a:cxnLst/>
            <a:rect l="l" t="t" r="r" b="b"/>
            <a:pathLst>
              <a:path w="204470" h="206375">
                <a:moveTo>
                  <a:pt x="134815" y="99443"/>
                </a:moveTo>
                <a:lnTo>
                  <a:pt x="63515" y="99443"/>
                </a:lnTo>
                <a:lnTo>
                  <a:pt x="163553" y="201017"/>
                </a:lnTo>
                <a:lnTo>
                  <a:pt x="168518" y="205983"/>
                </a:lnTo>
                <a:lnTo>
                  <a:pt x="176557" y="205983"/>
                </a:lnTo>
                <a:lnTo>
                  <a:pt x="204434" y="178094"/>
                </a:lnTo>
                <a:lnTo>
                  <a:pt x="204434" y="170055"/>
                </a:lnTo>
                <a:lnTo>
                  <a:pt x="199481" y="165102"/>
                </a:lnTo>
                <a:lnTo>
                  <a:pt x="134815" y="99443"/>
                </a:lnTo>
                <a:close/>
              </a:path>
              <a:path w="204470" h="206375">
                <a:moveTo>
                  <a:pt x="1717" y="37657"/>
                </a:moveTo>
                <a:lnTo>
                  <a:pt x="0" y="50562"/>
                </a:lnTo>
                <a:lnTo>
                  <a:pt x="1563" y="63465"/>
                </a:lnTo>
                <a:lnTo>
                  <a:pt x="6448" y="75685"/>
                </a:lnTo>
                <a:lnTo>
                  <a:pt x="14696" y="86540"/>
                </a:lnTo>
                <a:lnTo>
                  <a:pt x="25542" y="94774"/>
                </a:lnTo>
                <a:lnTo>
                  <a:pt x="37743" y="99640"/>
                </a:lnTo>
                <a:lnTo>
                  <a:pt x="50625" y="101181"/>
                </a:lnTo>
                <a:lnTo>
                  <a:pt x="63515" y="99443"/>
                </a:lnTo>
                <a:lnTo>
                  <a:pt x="134815" y="99443"/>
                </a:lnTo>
                <a:lnTo>
                  <a:pt x="104421" y="68582"/>
                </a:lnTo>
                <a:lnTo>
                  <a:pt x="32666" y="68582"/>
                </a:lnTo>
                <a:lnTo>
                  <a:pt x="1717" y="37657"/>
                </a:lnTo>
                <a:close/>
              </a:path>
              <a:path w="204470" h="206375">
                <a:moveTo>
                  <a:pt x="50546" y="0"/>
                </a:moveTo>
                <a:lnTo>
                  <a:pt x="37632" y="1729"/>
                </a:lnTo>
                <a:lnTo>
                  <a:pt x="68582" y="32666"/>
                </a:lnTo>
                <a:lnTo>
                  <a:pt x="32666" y="68582"/>
                </a:lnTo>
                <a:lnTo>
                  <a:pt x="104421" y="68582"/>
                </a:lnTo>
                <a:lnTo>
                  <a:pt x="99443" y="63527"/>
                </a:lnTo>
                <a:lnTo>
                  <a:pt x="101183" y="50636"/>
                </a:lnTo>
                <a:lnTo>
                  <a:pt x="86540" y="14708"/>
                </a:lnTo>
                <a:lnTo>
                  <a:pt x="63458" y="1561"/>
                </a:lnTo>
                <a:lnTo>
                  <a:pt x="50546" y="0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151743" y="64471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10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322543" y="64471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09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149523" y="2889990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10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320323" y="2889990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09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142275" y="729430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10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313075" y="729430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09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146460" y="896507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10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317261" y="896507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09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148" y="4323517"/>
            <a:ext cx="2556130" cy="274279"/>
          </a:xfrm>
          <a:custGeom>
            <a:avLst/>
            <a:gdLst/>
            <a:ahLst/>
            <a:cxnLst/>
            <a:rect l="l" t="t" r="r" b="b"/>
            <a:pathLst>
              <a:path w="2556510" h="274320">
                <a:moveTo>
                  <a:pt x="2556421" y="274104"/>
                </a:moveTo>
                <a:lnTo>
                  <a:pt x="0" y="274104"/>
                </a:lnTo>
                <a:lnTo>
                  <a:pt x="0" y="0"/>
                </a:lnTo>
                <a:lnTo>
                  <a:pt x="2556421" y="0"/>
                </a:lnTo>
                <a:lnTo>
                  <a:pt x="2556421" y="2741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148" y="7066310"/>
            <a:ext cx="2556130" cy="274279"/>
          </a:xfrm>
          <a:custGeom>
            <a:avLst/>
            <a:gdLst/>
            <a:ahLst/>
            <a:cxnLst/>
            <a:rect l="l" t="t" r="r" b="b"/>
            <a:pathLst>
              <a:path w="2556510" h="274320">
                <a:moveTo>
                  <a:pt x="2556421" y="274116"/>
                </a:moveTo>
                <a:lnTo>
                  <a:pt x="0" y="274116"/>
                </a:lnTo>
                <a:lnTo>
                  <a:pt x="0" y="0"/>
                </a:lnTo>
                <a:lnTo>
                  <a:pt x="2556421" y="0"/>
                </a:lnTo>
                <a:lnTo>
                  <a:pt x="2556421" y="2741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542394" y="4354119"/>
            <a:ext cx="14164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400" b="1" dirty="0" smtClean="0">
                <a:solidFill>
                  <a:srgbClr val="EDD870"/>
                </a:solidFill>
                <a:cs typeface="Lato"/>
              </a:rPr>
              <a:t>CONTACT</a:t>
            </a:r>
            <a:endParaRPr sz="1400" dirty="0">
              <a:cs typeface="Lato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42394" y="4658873"/>
            <a:ext cx="1913605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100"/>
              </a:lnSpc>
            </a:pPr>
            <a:endParaRPr lang="fr-FR" sz="1000" spc="-5" dirty="0" smtClean="0">
              <a:cs typeface="Lato"/>
            </a:endParaRPr>
          </a:p>
          <a:p>
            <a:pPr marL="12699">
              <a:lnSpc>
                <a:spcPts val="1100"/>
              </a:lnSpc>
            </a:pPr>
            <a:r>
              <a:rPr lang="fr-FR" sz="1000" spc="-5" dirty="0" smtClean="0">
                <a:cs typeface="Lato"/>
              </a:rPr>
              <a:t>Clara Séverine </a:t>
            </a:r>
          </a:p>
          <a:p>
            <a:pPr marL="12699">
              <a:lnSpc>
                <a:spcPts val="1100"/>
              </a:lnSpc>
            </a:pPr>
            <a:r>
              <a:rPr lang="fr-FR" sz="1000" spc="-5" dirty="0" smtClean="0">
                <a:cs typeface="Lato"/>
              </a:rPr>
              <a:t>DELASSO</a:t>
            </a:r>
          </a:p>
          <a:p>
            <a:pPr marL="12699">
              <a:lnSpc>
                <a:spcPts val="1100"/>
              </a:lnSpc>
            </a:pPr>
            <a:endParaRPr lang="fr-FR" sz="1000" spc="-5" dirty="0">
              <a:cs typeface="Lato"/>
            </a:endParaRPr>
          </a:p>
          <a:p>
            <a:pPr marL="12699">
              <a:lnSpc>
                <a:spcPts val="1100"/>
              </a:lnSpc>
            </a:pPr>
            <a:r>
              <a:rPr lang="fr-FR" sz="1000" spc="-5" dirty="0" smtClean="0">
                <a:cs typeface="Lato"/>
              </a:rPr>
              <a:t>12 Street Name</a:t>
            </a:r>
          </a:p>
          <a:p>
            <a:pPr marL="12699">
              <a:lnSpc>
                <a:spcPts val="1100"/>
              </a:lnSpc>
            </a:pPr>
            <a:r>
              <a:rPr lang="fr-FR" sz="1000" spc="-5" dirty="0" smtClean="0">
                <a:cs typeface="Lato"/>
              </a:rPr>
              <a:t>Lisboa</a:t>
            </a:r>
            <a:endParaRPr lang="fr-FR" sz="1000" spc="-5" dirty="0" smtClean="0">
              <a:cs typeface="Lato"/>
            </a:endParaRPr>
          </a:p>
          <a:p>
            <a:pPr marL="12699">
              <a:lnSpc>
                <a:spcPts val="1100"/>
              </a:lnSpc>
            </a:pPr>
            <a:endParaRPr lang="fr-FR" sz="1000" dirty="0" smtClean="0">
              <a:cs typeface="Lato Light"/>
            </a:endParaRPr>
          </a:p>
          <a:p>
            <a:pPr marL="12699">
              <a:lnSpc>
                <a:spcPts val="1100"/>
              </a:lnSpc>
            </a:pPr>
            <a:r>
              <a:rPr lang="fr-FR" sz="1000" dirty="0" smtClean="0">
                <a:cs typeface="Lato Light"/>
              </a:rPr>
              <a:t>000 111 333</a:t>
            </a:r>
          </a:p>
          <a:p>
            <a:pPr marL="12699">
              <a:lnSpc>
                <a:spcPts val="1100"/>
              </a:lnSpc>
            </a:pPr>
            <a:r>
              <a:rPr lang="fr-FR" sz="1000" dirty="0" smtClean="0">
                <a:cs typeface="Lato Light"/>
              </a:rPr>
              <a:t>000 222 444</a:t>
            </a:r>
          </a:p>
          <a:p>
            <a:pPr marL="12699">
              <a:lnSpc>
                <a:spcPts val="1100"/>
              </a:lnSpc>
            </a:pPr>
            <a:endParaRPr lang="fr-FR" sz="1000" dirty="0">
              <a:cs typeface="Lato Light"/>
            </a:endParaRPr>
          </a:p>
          <a:p>
            <a:pPr marL="12699">
              <a:lnSpc>
                <a:spcPts val="1100"/>
              </a:lnSpc>
            </a:pPr>
            <a:r>
              <a:rPr lang="fr-FR" sz="1000" dirty="0" smtClean="0">
                <a:cs typeface="Lato Light"/>
              </a:rPr>
              <a:t>name@mail.com</a:t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twitter.com/CSD</a:t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facebook.com/CSD</a:t>
            </a:r>
            <a:br>
              <a:rPr lang="fr-FR" sz="1000" dirty="0" smtClean="0">
                <a:cs typeface="Lato Light"/>
              </a:rPr>
            </a:br>
            <a:endParaRPr sz="1000" dirty="0">
              <a:cs typeface="Lato Light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551992" y="7084827"/>
            <a:ext cx="159640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400" b="1" spc="-5" dirty="0" smtClean="0">
                <a:solidFill>
                  <a:srgbClr val="EDD870"/>
                </a:solidFill>
                <a:cs typeface="Lato"/>
              </a:rPr>
              <a:t>OBJETIVO</a:t>
            </a:r>
            <a:endParaRPr sz="1400" dirty="0">
              <a:cs typeface="Lato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551993" y="7414979"/>
            <a:ext cx="2004397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endParaRPr lang="fr-FR" sz="1000" dirty="0" smtClean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dirty="0" err="1" smtClean="0"/>
              <a:t>Interdum</a:t>
            </a:r>
            <a:r>
              <a:rPr lang="fr-FR" sz="1000" dirty="0" smtClean="0"/>
              <a:t> </a:t>
            </a:r>
            <a:r>
              <a:rPr lang="fr-FR" sz="1000" dirty="0"/>
              <a:t>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</p:txBody>
      </p:sp>
      <p:sp>
        <p:nvSpPr>
          <p:cNvPr id="123" name="object 75"/>
          <p:cNvSpPr txBox="1"/>
          <p:nvPr/>
        </p:nvSpPr>
        <p:spPr>
          <a:xfrm>
            <a:off x="5125921" y="9845371"/>
            <a:ext cx="59459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SÉRIO</a:t>
            </a:r>
            <a:endParaRPr sz="1000" dirty="0">
              <a:cs typeface="Lato Semibold"/>
            </a:endParaRPr>
          </a:p>
        </p:txBody>
      </p:sp>
      <p:pic>
        <p:nvPicPr>
          <p:cNvPr id="124" name="Image 123"/>
          <p:cNvPicPr>
            <a:picLocks noChangeAspect="1"/>
          </p:cNvPicPr>
          <p:nvPr/>
        </p:nvPicPr>
        <p:blipFill rotWithShape="1">
          <a:blip r:embed="rId3"/>
          <a:srcRect r="35201"/>
          <a:stretch/>
        </p:blipFill>
        <p:spPr>
          <a:xfrm>
            <a:off x="551992" y="-1511"/>
            <a:ext cx="2392754" cy="2450135"/>
          </a:xfrm>
          <a:prstGeom prst="parallelogram">
            <a:avLst/>
          </a:prstGeom>
        </p:spPr>
      </p:pic>
    </p:spTree>
    <p:extLst>
      <p:ext uri="{BB962C8B-B14F-4D97-AF65-F5344CB8AC3E}">
        <p14:creationId xmlns:p14="http://schemas.microsoft.com/office/powerpoint/2010/main" val="160907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353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Lato Light</vt:lpstr>
      <vt:lpstr>Lato Semibold</vt:lpstr>
      <vt:lpstr>Lucida Sans</vt:lpstr>
      <vt:lpstr>Mangal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11</cp:revision>
  <dcterms:created xsi:type="dcterms:W3CDTF">2017-09-29T13:33:31Z</dcterms:created>
  <dcterms:modified xsi:type="dcterms:W3CDTF">2019-01-18T14:04:00Z</dcterms:modified>
</cp:coreProperties>
</file>