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0"/>
    <p:restoredTop sz="94652"/>
  </p:normalViewPr>
  <p:slideViewPr>
    <p:cSldViewPr snapToGrid="0" snapToObjects="1">
      <p:cViewPr>
        <p:scale>
          <a:sx n="89" d="100"/>
          <a:sy n="89" d="100"/>
        </p:scale>
        <p:origin x="1518" y="-270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C41F9-D299-2F45-984D-C69EA807CC83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C41F9-D299-2F45-984D-C69EA807CC83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251AF-561D-2E4A-8F9C-BEF535B10E1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084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/>
          <p:cNvSpPr/>
          <p:nvPr/>
        </p:nvSpPr>
        <p:spPr>
          <a:xfrm>
            <a:off x="-1" y="1559908"/>
            <a:ext cx="7559675" cy="91303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1000" spc="-5" dirty="0">
              <a:solidFill>
                <a:schemeClr val="bg1">
                  <a:lumMod val="50000"/>
                </a:schemeClr>
              </a:solidFill>
              <a:latin typeface="Lato Light"/>
              <a:cs typeface="Lato Ligh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432760" y="3073889"/>
            <a:ext cx="1836782" cy="624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dirty="0">
                <a:solidFill>
                  <a:srgbClr val="231F20"/>
                </a:solidFill>
                <a:latin typeface="Lato"/>
                <a:cs typeface="Lato"/>
              </a:rPr>
              <a:t>2001 -</a:t>
            </a:r>
            <a:r>
              <a:rPr sz="1000" b="1" spc="-100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b="1" dirty="0">
                <a:solidFill>
                  <a:srgbClr val="231F20"/>
                </a:solidFill>
                <a:latin typeface="Lato"/>
                <a:cs typeface="Lato"/>
              </a:rPr>
              <a:t>2005</a:t>
            </a:r>
            <a:endParaRPr sz="1000" dirty="0">
              <a:latin typeface="Lato"/>
              <a:cs typeface="Lato"/>
            </a:endParaRPr>
          </a:p>
          <a:p>
            <a:pPr marL="12699"/>
            <a:r>
              <a:rPr lang="en-US" sz="1000" spc="-5" dirty="0" smtClean="0">
                <a:solidFill>
                  <a:srgbClr val="231F20"/>
                </a:solidFill>
                <a:latin typeface="Lato"/>
                <a:cs typeface="Lato"/>
              </a:rPr>
              <a:t>UNIVERSIDADE</a:t>
            </a:r>
            <a:endParaRPr lang="en-US" sz="1000" spc="-5" dirty="0">
              <a:solidFill>
                <a:srgbClr val="231F20"/>
              </a:solidFill>
              <a:latin typeface="Lato"/>
              <a:cs typeface="Lato"/>
            </a:endParaRPr>
          </a:p>
          <a:p>
            <a:pPr marL="12699"/>
            <a:r>
              <a:rPr lang="en-US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Grau</a:t>
            </a:r>
            <a:endParaRPr lang="en-US" sz="1000" spc="-5" dirty="0">
              <a:solidFill>
                <a:srgbClr val="231F20"/>
              </a:solidFill>
              <a:latin typeface="Lato Light"/>
              <a:cs typeface="Lato Light"/>
            </a:endParaRPr>
          </a:p>
          <a:p>
            <a:pPr marL="12699"/>
            <a:r>
              <a:rPr lang="en-US" sz="1000" i="1" spc="-5" dirty="0">
                <a:solidFill>
                  <a:srgbClr val="231F20"/>
                </a:solidFill>
                <a:latin typeface="Lato"/>
                <a:cs typeface="Lato"/>
              </a:rPr>
              <a:t>Lorem ipsum dolor sit </a:t>
            </a:r>
            <a:r>
              <a:rPr lang="en-US" sz="1000" i="1" spc="-5" dirty="0" err="1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lang="en-US" sz="1000" i="1" spc="-5" dirty="0">
              <a:solidFill>
                <a:srgbClr val="231F20"/>
              </a:solidFill>
              <a:latin typeface="Lato"/>
              <a:cs typeface="La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61275" y="3073889"/>
            <a:ext cx="1836782" cy="624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2001 -</a:t>
            </a:r>
            <a:r>
              <a:rPr lang="fr-FR" sz="1000" b="1" spc="-100" dirty="0" smtClean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2005</a:t>
            </a:r>
            <a:endParaRPr lang="fr-FR" sz="1000" dirty="0" smtClean="0">
              <a:latin typeface="Lato"/>
              <a:cs typeface="Lato"/>
            </a:endParaRPr>
          </a:p>
          <a:p>
            <a:pPr marL="12699"/>
            <a:r>
              <a:rPr lang="en-US" sz="1000" spc="-5" dirty="0">
                <a:solidFill>
                  <a:srgbClr val="231F20"/>
                </a:solidFill>
                <a:latin typeface="Lato"/>
                <a:cs typeface="Lato"/>
              </a:rPr>
              <a:t>UNIVERSIDADE</a:t>
            </a:r>
          </a:p>
          <a:p>
            <a:pPr marL="12699"/>
            <a:r>
              <a:rPr lang="en-US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Grau</a:t>
            </a:r>
            <a:endParaRPr lang="en-US" sz="1000" spc="-5" dirty="0">
              <a:solidFill>
                <a:srgbClr val="231F20"/>
              </a:solidFill>
              <a:latin typeface="Lato Light"/>
              <a:cs typeface="Lato Light"/>
            </a:endParaRPr>
          </a:p>
          <a:p>
            <a:pPr marL="12699"/>
            <a:r>
              <a:rPr lang="en-US" sz="1000" i="1" spc="-5" dirty="0" smtClean="0">
                <a:solidFill>
                  <a:srgbClr val="231F20"/>
                </a:solidFill>
                <a:latin typeface="Lato"/>
                <a:cs typeface="Lato"/>
              </a:rPr>
              <a:t>Lorem </a:t>
            </a:r>
            <a:r>
              <a:rPr lang="en-US" sz="1000" i="1" spc="-5" dirty="0">
                <a:solidFill>
                  <a:srgbClr val="231F20"/>
                </a:solidFill>
                <a:latin typeface="Lato"/>
                <a:cs typeface="Lato"/>
              </a:rPr>
              <a:t>ipsum dolor sit </a:t>
            </a:r>
            <a:r>
              <a:rPr lang="en-US" sz="1000" i="1" spc="-5" dirty="0" err="1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lang="en-US" sz="1000" i="1" spc="-5" dirty="0">
              <a:solidFill>
                <a:srgbClr val="231F20"/>
              </a:solidFill>
              <a:latin typeface="Lato"/>
              <a:cs typeface="La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74735" y="5209485"/>
            <a:ext cx="4690049" cy="29238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CARGO EXERCIDO | </a:t>
            </a:r>
            <a:r>
              <a:rPr lang="fr-FR" sz="1000" b="1" dirty="0" err="1" smtClean="0">
                <a:solidFill>
                  <a:srgbClr val="231F20"/>
                </a:solidFill>
                <a:latin typeface="Lato"/>
                <a:cs typeface="Lato"/>
              </a:rPr>
              <a:t>Empresa</a:t>
            </a:r>
            <a:endParaRPr lang="fr-FR" sz="1000" dirty="0" smtClean="0">
              <a:latin typeface="Lato"/>
              <a:cs typeface="Lato"/>
            </a:endParaRPr>
          </a:p>
          <a:p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Lorem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endParaRPr lang="fr-FR" sz="1000" spc="-5" dirty="0" smtClean="0">
              <a:solidFill>
                <a:srgbClr val="231F20"/>
              </a:solidFill>
              <a:latin typeface="Lato Light"/>
              <a:cs typeface="Lato Light"/>
            </a:endParaRPr>
          </a:p>
          <a:p>
            <a:endParaRPr lang="fr-FR" sz="1000" spc="-5" dirty="0">
              <a:solidFill>
                <a:srgbClr val="231F20"/>
              </a:solidFill>
              <a:latin typeface="Lato Light"/>
              <a:cs typeface="Lato Light"/>
            </a:endParaRPr>
          </a:p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CARGO EXERCIDO | </a:t>
            </a:r>
            <a:r>
              <a:rPr lang="fr-FR" sz="1000" b="1" dirty="0" err="1">
                <a:solidFill>
                  <a:srgbClr val="231F20"/>
                </a:solidFill>
                <a:latin typeface="Lato"/>
                <a:cs typeface="Lato"/>
              </a:rPr>
              <a:t>Empresa</a:t>
            </a:r>
            <a:endParaRPr lang="fr-FR" sz="1000" dirty="0">
              <a:latin typeface="Lato"/>
              <a:cs typeface="Lato"/>
            </a:endParaRPr>
          </a:p>
          <a:p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</a:p>
          <a:p>
            <a:endParaRPr lang="fr-FR" sz="1000" spc="-5" dirty="0">
              <a:solidFill>
                <a:srgbClr val="231F20"/>
              </a:solidFill>
              <a:latin typeface="Lato Light"/>
              <a:cs typeface="Lato Light"/>
            </a:endParaRPr>
          </a:p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CARGO EXERCIDO | </a:t>
            </a:r>
            <a:r>
              <a:rPr lang="fr-FR" sz="1000" b="1" dirty="0" err="1">
                <a:solidFill>
                  <a:srgbClr val="231F20"/>
                </a:solidFill>
                <a:latin typeface="Lato"/>
                <a:cs typeface="Lato"/>
              </a:rPr>
              <a:t>Empresa</a:t>
            </a:r>
            <a:endParaRPr lang="fr-FR" sz="1000" dirty="0">
              <a:latin typeface="Lato"/>
              <a:cs typeface="Lato"/>
            </a:endParaRPr>
          </a:p>
          <a:p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</a:p>
          <a:p>
            <a:endParaRPr lang="fr-FR" sz="1000" spc="-5" dirty="0">
              <a:solidFill>
                <a:srgbClr val="231F20"/>
              </a:solidFill>
              <a:latin typeface="Lato Light"/>
              <a:cs typeface="Lato Light"/>
            </a:endParaRPr>
          </a:p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CARGO EXERCIDO | </a:t>
            </a:r>
            <a:r>
              <a:rPr lang="fr-FR" sz="1000" b="1" dirty="0" err="1">
                <a:solidFill>
                  <a:srgbClr val="231F20"/>
                </a:solidFill>
                <a:latin typeface="Lato"/>
                <a:cs typeface="Lato"/>
              </a:rPr>
              <a:t>Empresa</a:t>
            </a:r>
            <a:endParaRPr lang="fr-FR" sz="1000" dirty="0">
              <a:latin typeface="Lato"/>
              <a:cs typeface="Lato"/>
            </a:endParaRPr>
          </a:p>
          <a:p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10231" y="1930732"/>
            <a:ext cx="162161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spc="-25" dirty="0" err="1" smtClean="0">
                <a:solidFill>
                  <a:srgbClr val="414042"/>
                </a:solidFill>
                <a:latin typeface="Calibri"/>
                <a:cs typeface="Calibri"/>
              </a:rPr>
              <a:t>Objetivo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1015" y="3007639"/>
            <a:ext cx="1142195" cy="276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spc="-20" dirty="0" err="1" smtClean="0">
                <a:solidFill>
                  <a:srgbClr val="414042"/>
                </a:solidFill>
                <a:latin typeface="Calibri"/>
                <a:cs typeface="Calibri"/>
              </a:rPr>
              <a:t>Formaçao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2438" y="5164255"/>
            <a:ext cx="151719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79" indent="293976" algn="r"/>
            <a:r>
              <a:rPr lang="fr-FR" b="1" i="1" spc="-35" dirty="0" err="1">
                <a:solidFill>
                  <a:srgbClr val="414042"/>
                </a:solidFill>
                <a:cs typeface="Calibri"/>
              </a:rPr>
              <a:t>Experiência</a:t>
            </a:r>
            <a:r>
              <a:rPr lang="fr-FR" b="1" i="1" spc="-35" dirty="0">
                <a:solidFill>
                  <a:srgbClr val="414042"/>
                </a:solidFill>
                <a:cs typeface="Calibri"/>
              </a:rPr>
              <a:t> </a:t>
            </a:r>
            <a:r>
              <a:rPr lang="fr-FR" b="1" i="1" spc="-35" dirty="0" err="1">
                <a:solidFill>
                  <a:srgbClr val="414042"/>
                </a:solidFill>
                <a:cs typeface="Calibri"/>
              </a:rPr>
              <a:t>profissional</a:t>
            </a:r>
            <a:r>
              <a:rPr lang="fr-FR" b="1" i="1" spc="-35" dirty="0">
                <a:solidFill>
                  <a:srgbClr val="414042"/>
                </a:solidFill>
                <a:cs typeface="Calibri"/>
              </a:rPr>
              <a:t> 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9245" y="8344892"/>
            <a:ext cx="151653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dirty="0" err="1">
                <a:solidFill>
                  <a:srgbClr val="414042"/>
                </a:solidFill>
                <a:cs typeface="Calibri"/>
              </a:rPr>
              <a:t>Qualificações</a:t>
            </a:r>
            <a:r>
              <a:rPr lang="fr-FR" b="1" i="1" dirty="0">
                <a:solidFill>
                  <a:srgbClr val="414042"/>
                </a:solidFill>
                <a:cs typeface="Calibri"/>
              </a:rPr>
              <a:t> 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8062" y="9458238"/>
            <a:ext cx="1179020" cy="276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spc="-30" dirty="0" err="1" smtClean="0">
                <a:solidFill>
                  <a:srgbClr val="414042"/>
                </a:solidFill>
                <a:latin typeface="Calibri"/>
                <a:cs typeface="Calibri"/>
              </a:rPr>
              <a:t>Idiomas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80287" y="774587"/>
            <a:ext cx="412752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es-ES" sz="1200" spc="35" dirty="0">
                <a:solidFill>
                  <a:srgbClr val="414042"/>
                </a:solidFill>
                <a:cs typeface="Calibri"/>
              </a:rPr>
              <a:t>DESENHADOR GRÁFICO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479559" y="2004731"/>
            <a:ext cx="4642431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79" algn="just"/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Lorem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Etiam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bibendum, ante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posuere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odio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enim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semper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tortor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eleifend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mi ante vitae ex. Sed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molestie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varius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erat a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aliquet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endParaRPr lang="fr-FR" sz="1000" spc="-5" dirty="0" smtClean="0">
              <a:solidFill>
                <a:srgbClr val="231F20"/>
              </a:solidFill>
              <a:latin typeface="Lato Light"/>
              <a:cs typeface="Lato Light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2060756" y="1770402"/>
            <a:ext cx="45719" cy="8557811"/>
          </a:xfrm>
          <a:custGeom>
            <a:avLst/>
            <a:gdLst/>
            <a:ahLst/>
            <a:cxnLst/>
            <a:rect l="l" t="t" r="r" b="b"/>
            <a:pathLst>
              <a:path h="7400290">
                <a:moveTo>
                  <a:pt x="0" y="0"/>
                </a:moveTo>
                <a:lnTo>
                  <a:pt x="0" y="7399870"/>
                </a:lnTo>
              </a:path>
            </a:pathLst>
          </a:custGeom>
          <a:ln w="381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36639" y="3070946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589839" y="3122363"/>
            <a:ext cx="0" cy="652683"/>
          </a:xfrm>
          <a:custGeom>
            <a:avLst/>
            <a:gdLst/>
            <a:ahLst/>
            <a:cxnLst/>
            <a:rect l="l" t="t" r="r" b="b"/>
            <a:pathLst>
              <a:path h="652779">
                <a:moveTo>
                  <a:pt x="0" y="0"/>
                </a:moveTo>
                <a:lnTo>
                  <a:pt x="0" y="652284"/>
                </a:lnTo>
              </a:path>
            </a:pathLst>
          </a:custGeom>
          <a:ln w="12700">
            <a:solidFill>
              <a:srgbClr val="4140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589839" y="3787346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88" y="1168153"/>
            <a:ext cx="7559187" cy="393349"/>
          </a:xfrm>
          <a:custGeom>
            <a:avLst/>
            <a:gdLst/>
            <a:ahLst/>
            <a:cxnLst/>
            <a:rect l="l" t="t" r="r" b="b"/>
            <a:pathLst>
              <a:path w="7560309" h="647700">
                <a:moveTo>
                  <a:pt x="7560043" y="647700"/>
                </a:moveTo>
                <a:lnTo>
                  <a:pt x="0" y="647700"/>
                </a:lnTo>
                <a:lnTo>
                  <a:pt x="0" y="0"/>
                </a:lnTo>
                <a:lnTo>
                  <a:pt x="7560043" y="0"/>
                </a:lnTo>
                <a:lnTo>
                  <a:pt x="7560043" y="64770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2403386" y="9531832"/>
            <a:ext cx="634570" cy="4360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spc="-5" dirty="0" err="1" smtClean="0">
                <a:solidFill>
                  <a:srgbClr val="404041"/>
                </a:solidFill>
                <a:latin typeface="Lato Semibold"/>
                <a:cs typeface="Lato Semibold"/>
              </a:rPr>
              <a:t>Inglês</a:t>
            </a:r>
            <a:endParaRPr sz="1000" dirty="0">
              <a:latin typeface="Lato Semibold"/>
              <a:cs typeface="Lato Semibold"/>
            </a:endParaRPr>
          </a:p>
          <a:p>
            <a:pPr marL="12699">
              <a:spcBef>
                <a:spcPts val="1000"/>
              </a:spcBef>
            </a:pPr>
            <a:r>
              <a:rPr lang="fr-FR" sz="1000" b="1" spc="-5" dirty="0" err="1" smtClean="0">
                <a:solidFill>
                  <a:srgbClr val="404041"/>
                </a:solidFill>
                <a:latin typeface="Lato Semibold"/>
                <a:cs typeface="Lato Semibold"/>
              </a:rPr>
              <a:t>Francês</a:t>
            </a:r>
            <a:endParaRPr sz="1000" dirty="0">
              <a:latin typeface="Lato Semibold"/>
              <a:cs typeface="Lato Semibold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2083615" y="2077506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046228" y="3162028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2072709" y="5313455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072871" y="8508756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072871" y="9622114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Rectangle 125"/>
          <p:cNvSpPr/>
          <p:nvPr/>
        </p:nvSpPr>
        <p:spPr>
          <a:xfrm>
            <a:off x="310230" y="51336"/>
            <a:ext cx="449729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4400" b="1" i="1" spc="-55" dirty="0">
                <a:solidFill>
                  <a:srgbClr val="414042"/>
                </a:solidFill>
                <a:cs typeface="Calibri"/>
              </a:rPr>
              <a:t>A</a:t>
            </a:r>
            <a:r>
              <a:rPr lang="fr-FR" sz="4400" b="1" i="1" spc="-55" dirty="0" smtClean="0">
                <a:solidFill>
                  <a:srgbClr val="414042"/>
                </a:solidFill>
                <a:cs typeface="Calibri"/>
              </a:rPr>
              <a:t>lix </a:t>
            </a:r>
            <a:r>
              <a:rPr lang="fr-FR" sz="4400" i="1" spc="-110" dirty="0" smtClean="0">
                <a:solidFill>
                  <a:srgbClr val="414042"/>
                </a:solidFill>
                <a:cs typeface="Calibri"/>
              </a:rPr>
              <a:t>DUMAS</a:t>
            </a:r>
            <a:endParaRPr lang="fr-FR" sz="4400" dirty="0"/>
          </a:p>
        </p:txBody>
      </p:sp>
      <p:sp>
        <p:nvSpPr>
          <p:cNvPr id="130" name="object 166"/>
          <p:cNvSpPr txBox="1"/>
          <p:nvPr/>
        </p:nvSpPr>
        <p:spPr>
          <a:xfrm>
            <a:off x="1583784" y="1281822"/>
            <a:ext cx="4839360" cy="158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295"/>
              </a:lnSpc>
            </a:pPr>
            <a:r>
              <a:rPr sz="1000" spc="-10" dirty="0" smtClean="0">
                <a:solidFill>
                  <a:srgbClr val="FFFFFF"/>
                </a:solidFill>
                <a:cs typeface="Lato Thin"/>
              </a:rPr>
              <a:t>twitter.com/</a:t>
            </a:r>
            <a:r>
              <a:rPr lang="fr-FR" sz="1000" spc="-10" dirty="0" err="1" smtClean="0">
                <a:solidFill>
                  <a:srgbClr val="FFFFFF"/>
                </a:solidFill>
                <a:cs typeface="Lato Thin"/>
              </a:rPr>
              <a:t>adumont</a:t>
            </a:r>
            <a:r>
              <a:rPr lang="fr-FR" sz="1000" spc="-10" dirty="0">
                <a:solidFill>
                  <a:srgbClr val="FFFFFF"/>
                </a:solidFill>
                <a:cs typeface="Lato Thin"/>
              </a:rPr>
              <a:t> </a:t>
            </a:r>
            <a:r>
              <a:rPr lang="fr-FR" sz="1000" spc="-10" dirty="0" smtClean="0">
                <a:solidFill>
                  <a:srgbClr val="FFFFFF"/>
                </a:solidFill>
                <a:cs typeface="Lato Thin"/>
              </a:rPr>
              <a:t>          </a:t>
            </a:r>
            <a:r>
              <a:rPr sz="1000" spc="-5" dirty="0" smtClean="0">
                <a:solidFill>
                  <a:srgbClr val="FFFFFF"/>
                </a:solidFill>
                <a:cs typeface="Lato Thin"/>
              </a:rPr>
              <a:t>linkedin.com/</a:t>
            </a:r>
            <a:r>
              <a:rPr lang="fr-FR" sz="1000" spc="-5" dirty="0" err="1" smtClean="0">
                <a:solidFill>
                  <a:srgbClr val="FFFFFF"/>
                </a:solidFill>
                <a:cs typeface="Lato Thin"/>
              </a:rPr>
              <a:t>adumont</a:t>
            </a:r>
            <a:r>
              <a:rPr lang="fr-FR" sz="1000" spc="-5" dirty="0" smtClean="0">
                <a:solidFill>
                  <a:srgbClr val="FFFFFF"/>
                </a:solidFill>
                <a:cs typeface="Lato Thin"/>
              </a:rPr>
              <a:t>           </a:t>
            </a:r>
            <a:r>
              <a:rPr sz="1000" spc="-5" dirty="0" smtClean="0">
                <a:solidFill>
                  <a:srgbClr val="FFFFFF"/>
                </a:solidFill>
                <a:cs typeface="Lato Thin"/>
              </a:rPr>
              <a:t>facebook.com/</a:t>
            </a:r>
            <a:r>
              <a:rPr lang="fr-FR" sz="1000" spc="-5" dirty="0" err="1" smtClean="0">
                <a:solidFill>
                  <a:srgbClr val="FFFFFF"/>
                </a:solidFill>
                <a:cs typeface="Lato Thin"/>
              </a:rPr>
              <a:t>adumont</a:t>
            </a:r>
            <a:endParaRPr sz="1000" dirty="0">
              <a:cs typeface="Lato Thin"/>
            </a:endParaRPr>
          </a:p>
        </p:txBody>
      </p:sp>
      <p:pic>
        <p:nvPicPr>
          <p:cNvPr id="131" name="Image 1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583" y="1295701"/>
            <a:ext cx="131131" cy="131131"/>
          </a:xfrm>
          <a:prstGeom prst="rect">
            <a:avLst/>
          </a:prstGeom>
        </p:spPr>
      </p:pic>
      <p:pic>
        <p:nvPicPr>
          <p:cNvPr id="132" name="Image 1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711" y="1302235"/>
            <a:ext cx="131799" cy="131799"/>
          </a:xfrm>
          <a:prstGeom prst="rect">
            <a:avLst/>
          </a:prstGeom>
        </p:spPr>
      </p:pic>
      <p:pic>
        <p:nvPicPr>
          <p:cNvPr id="133" name="Image 13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950" y="1308798"/>
            <a:ext cx="118674" cy="118674"/>
          </a:xfrm>
          <a:prstGeom prst="rect">
            <a:avLst/>
          </a:prstGeom>
        </p:spPr>
      </p:pic>
      <p:pic>
        <p:nvPicPr>
          <p:cNvPr id="134" name="Image 13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9" r="19650"/>
          <a:stretch/>
        </p:blipFill>
        <p:spPr>
          <a:xfrm>
            <a:off x="6011713" y="129745"/>
            <a:ext cx="1244249" cy="1224000"/>
          </a:xfrm>
          <a:prstGeom prst="ellipse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</p:pic>
      <p:sp>
        <p:nvSpPr>
          <p:cNvPr id="136" name="object 2"/>
          <p:cNvSpPr txBox="1"/>
          <p:nvPr/>
        </p:nvSpPr>
        <p:spPr>
          <a:xfrm>
            <a:off x="2464935" y="3984635"/>
            <a:ext cx="1836782" cy="624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2001 -</a:t>
            </a:r>
            <a:r>
              <a:rPr lang="fr-FR" sz="1000" b="1" spc="-100" dirty="0" smtClean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2005</a:t>
            </a:r>
            <a:endParaRPr lang="fr-FR" sz="1000" dirty="0" smtClean="0">
              <a:latin typeface="Lato"/>
              <a:cs typeface="Lato"/>
            </a:endParaRPr>
          </a:p>
          <a:p>
            <a:pPr marL="12699"/>
            <a:r>
              <a:rPr lang="en-US" sz="1000" spc="-5" dirty="0">
                <a:solidFill>
                  <a:srgbClr val="231F20"/>
                </a:solidFill>
                <a:latin typeface="Lato"/>
                <a:cs typeface="Lato"/>
              </a:rPr>
              <a:t>UNIVERSIDADE</a:t>
            </a:r>
          </a:p>
          <a:p>
            <a:pPr marL="12699"/>
            <a:r>
              <a:rPr lang="en-US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Grau</a:t>
            </a:r>
            <a:endParaRPr lang="en-US" sz="1000" spc="-5" dirty="0">
              <a:solidFill>
                <a:srgbClr val="231F20"/>
              </a:solidFill>
              <a:latin typeface="Lato Light"/>
              <a:cs typeface="Lato Light"/>
            </a:endParaRPr>
          </a:p>
          <a:p>
            <a:pPr marL="12699"/>
            <a:r>
              <a:rPr lang="en-US" sz="1000" i="1" spc="-5" dirty="0" smtClean="0">
                <a:solidFill>
                  <a:srgbClr val="231F20"/>
                </a:solidFill>
                <a:latin typeface="Lato"/>
                <a:cs typeface="Lato"/>
              </a:rPr>
              <a:t>Lorem </a:t>
            </a:r>
            <a:r>
              <a:rPr lang="en-US" sz="1000" i="1" spc="-5" dirty="0">
                <a:solidFill>
                  <a:srgbClr val="231F20"/>
                </a:solidFill>
                <a:latin typeface="Lato"/>
                <a:cs typeface="Lato"/>
              </a:rPr>
              <a:t>ipsum dolor sit </a:t>
            </a:r>
            <a:r>
              <a:rPr lang="en-US" sz="1000" i="1" spc="-5" dirty="0" err="1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lang="en-US" sz="1000" i="1" spc="-5" dirty="0">
              <a:solidFill>
                <a:srgbClr val="231F20"/>
              </a:solidFill>
              <a:latin typeface="Lato"/>
              <a:cs typeface="Lato"/>
            </a:endParaRPr>
          </a:p>
        </p:txBody>
      </p:sp>
      <p:sp>
        <p:nvSpPr>
          <p:cNvPr id="137" name="object 3"/>
          <p:cNvSpPr txBox="1"/>
          <p:nvPr/>
        </p:nvSpPr>
        <p:spPr>
          <a:xfrm>
            <a:off x="4893450" y="3984635"/>
            <a:ext cx="1836782" cy="6241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2001 -</a:t>
            </a:r>
            <a:r>
              <a:rPr lang="fr-FR" sz="1000" b="1" spc="-100" dirty="0" smtClean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2005</a:t>
            </a:r>
            <a:endParaRPr lang="fr-FR" sz="1000" dirty="0" smtClean="0">
              <a:latin typeface="Lato"/>
              <a:cs typeface="Lato"/>
            </a:endParaRPr>
          </a:p>
          <a:p>
            <a:pPr marL="12699"/>
            <a:r>
              <a:rPr lang="en-US" sz="1000" spc="-5" dirty="0">
                <a:solidFill>
                  <a:srgbClr val="231F20"/>
                </a:solidFill>
                <a:latin typeface="Lato"/>
                <a:cs typeface="Lato"/>
              </a:rPr>
              <a:t>UNIVERSIDADE</a:t>
            </a:r>
          </a:p>
          <a:p>
            <a:pPr marL="12699"/>
            <a:r>
              <a:rPr lang="en-US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Grau</a:t>
            </a:r>
            <a:endParaRPr lang="en-US" sz="1000" spc="-5" dirty="0">
              <a:solidFill>
                <a:srgbClr val="231F20"/>
              </a:solidFill>
              <a:latin typeface="Lato Light"/>
              <a:cs typeface="Lato Light"/>
            </a:endParaRPr>
          </a:p>
          <a:p>
            <a:pPr marL="12699"/>
            <a:r>
              <a:rPr lang="en-US" sz="1000" i="1" spc="-5" dirty="0" smtClean="0">
                <a:solidFill>
                  <a:srgbClr val="231F20"/>
                </a:solidFill>
                <a:latin typeface="Lato"/>
                <a:cs typeface="Lato"/>
              </a:rPr>
              <a:t>Lorem </a:t>
            </a:r>
            <a:r>
              <a:rPr lang="en-US" sz="1000" i="1" spc="-5" dirty="0">
                <a:solidFill>
                  <a:srgbClr val="231F20"/>
                </a:solidFill>
                <a:latin typeface="Lato"/>
                <a:cs typeface="Lato"/>
              </a:rPr>
              <a:t>ipsum dolor sit </a:t>
            </a:r>
            <a:r>
              <a:rPr lang="en-US" sz="1000" i="1" spc="-5" dirty="0" err="1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lang="en-US" sz="1000" i="1" spc="-5" dirty="0">
              <a:solidFill>
                <a:srgbClr val="231F20"/>
              </a:solidFill>
              <a:latin typeface="Lato"/>
              <a:cs typeface="Lato"/>
            </a:endParaRPr>
          </a:p>
        </p:txBody>
      </p:sp>
      <p:sp>
        <p:nvSpPr>
          <p:cNvPr id="138" name="object 51"/>
          <p:cNvSpPr/>
          <p:nvPr/>
        </p:nvSpPr>
        <p:spPr>
          <a:xfrm>
            <a:off x="4668814" y="3981692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52"/>
          <p:cNvSpPr/>
          <p:nvPr/>
        </p:nvSpPr>
        <p:spPr>
          <a:xfrm>
            <a:off x="4622014" y="4033109"/>
            <a:ext cx="0" cy="652683"/>
          </a:xfrm>
          <a:custGeom>
            <a:avLst/>
            <a:gdLst/>
            <a:ahLst/>
            <a:cxnLst/>
            <a:rect l="l" t="t" r="r" b="b"/>
            <a:pathLst>
              <a:path h="652779">
                <a:moveTo>
                  <a:pt x="0" y="0"/>
                </a:moveTo>
                <a:lnTo>
                  <a:pt x="0" y="652284"/>
                </a:lnTo>
              </a:path>
            </a:pathLst>
          </a:custGeom>
          <a:ln w="12700">
            <a:solidFill>
              <a:srgbClr val="414042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53"/>
          <p:cNvSpPr/>
          <p:nvPr/>
        </p:nvSpPr>
        <p:spPr>
          <a:xfrm>
            <a:off x="4622014" y="4698092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Rectangle 140"/>
          <p:cNvSpPr/>
          <p:nvPr/>
        </p:nvSpPr>
        <p:spPr>
          <a:xfrm>
            <a:off x="0" y="10380169"/>
            <a:ext cx="7559675" cy="3479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ZoneTexte 141"/>
          <p:cNvSpPr txBox="1"/>
          <p:nvPr/>
        </p:nvSpPr>
        <p:spPr>
          <a:xfrm>
            <a:off x="1351839" y="10396745"/>
            <a:ext cx="48596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000" b="1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Telefone</a:t>
            </a:r>
            <a:r>
              <a:rPr lang="fr-FR" sz="1000" b="1" spc="-5" dirty="0" smtClean="0">
                <a:solidFill>
                  <a:srgbClr val="231F20"/>
                </a:solidFill>
                <a:latin typeface="Lato Light"/>
                <a:cs typeface="Lato Light"/>
              </a:rPr>
              <a:t>: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000 111 333 | </a:t>
            </a:r>
            <a:r>
              <a:rPr lang="fr-FR" sz="1000" b="1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Celular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: 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000 222 444 | </a:t>
            </a:r>
            <a:r>
              <a:rPr lang="fr-FR" sz="1000" b="1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Endereço</a:t>
            </a:r>
            <a:r>
              <a:rPr lang="fr-FR" sz="1000" b="1" spc="-5" dirty="0" smtClean="0">
                <a:solidFill>
                  <a:srgbClr val="231F20"/>
                </a:solidFill>
                <a:latin typeface="Lato Light"/>
                <a:cs typeface="Lato Light"/>
              </a:rPr>
              <a:t>: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12 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Street Name, 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Lisboa</a:t>
            </a:r>
            <a:endParaRPr lang="fr-FR" sz="1000" spc="-5" dirty="0">
              <a:solidFill>
                <a:srgbClr val="231F20"/>
              </a:solidFill>
              <a:latin typeface="Lato Light"/>
              <a:cs typeface="Lato Light"/>
            </a:endParaRPr>
          </a:p>
        </p:txBody>
      </p:sp>
      <p:sp>
        <p:nvSpPr>
          <p:cNvPr id="143" name="object 9"/>
          <p:cNvSpPr txBox="1"/>
          <p:nvPr/>
        </p:nvSpPr>
        <p:spPr>
          <a:xfrm>
            <a:off x="5993250" y="8323800"/>
            <a:ext cx="151653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b="1" i="1" dirty="0" err="1" smtClean="0">
                <a:solidFill>
                  <a:srgbClr val="414042"/>
                </a:solidFill>
                <a:latin typeface="Calibri"/>
                <a:cs typeface="Calibri"/>
              </a:rPr>
              <a:t>Personalidade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146" name="object 50"/>
          <p:cNvSpPr/>
          <p:nvPr/>
        </p:nvSpPr>
        <p:spPr>
          <a:xfrm flipH="1">
            <a:off x="5952491" y="8344892"/>
            <a:ext cx="118766" cy="1823446"/>
          </a:xfrm>
          <a:custGeom>
            <a:avLst/>
            <a:gdLst/>
            <a:ahLst/>
            <a:cxnLst/>
            <a:rect l="l" t="t" r="r" b="b"/>
            <a:pathLst>
              <a:path h="7400290">
                <a:moveTo>
                  <a:pt x="0" y="0"/>
                </a:moveTo>
                <a:lnTo>
                  <a:pt x="0" y="7399870"/>
                </a:lnTo>
              </a:path>
            </a:pathLst>
          </a:custGeom>
          <a:ln w="38100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24"/>
          <p:cNvSpPr/>
          <p:nvPr/>
        </p:nvSpPr>
        <p:spPr>
          <a:xfrm>
            <a:off x="5883772" y="8508756"/>
            <a:ext cx="165075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100" y="0"/>
                </a:lnTo>
              </a:path>
            </a:pathLst>
          </a:custGeom>
          <a:ln w="3492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99"/>
          <p:cNvSpPr txBox="1"/>
          <p:nvPr/>
        </p:nvSpPr>
        <p:spPr>
          <a:xfrm>
            <a:off x="2374896" y="8434962"/>
            <a:ext cx="849231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latin typeface="Lato Semibold"/>
                <a:cs typeface="Lato Semibold"/>
              </a:rPr>
              <a:t>PowerPoint</a:t>
            </a:r>
            <a:endParaRPr lang="fr-FR" sz="1000" dirty="0">
              <a:latin typeface="Lato Semibold"/>
              <a:cs typeface="Lato Semibold"/>
            </a:endParaRPr>
          </a:p>
          <a:p>
            <a:pPr marL="12699"/>
            <a:endParaRPr lang="fr-FR" sz="1000" spc="-5" dirty="0">
              <a:latin typeface="Lato Semibold"/>
              <a:cs typeface="Lato Semibold"/>
            </a:endParaRPr>
          </a:p>
          <a:p>
            <a:pPr marL="12699"/>
            <a:r>
              <a:rPr lang="fr-FR" sz="1000" spc="-5" dirty="0" smtClean="0">
                <a:latin typeface="Lato Semibold"/>
                <a:cs typeface="Lato Semibold"/>
              </a:rPr>
              <a:t>GRC</a:t>
            </a:r>
          </a:p>
          <a:p>
            <a:pPr marL="12699"/>
            <a:endParaRPr lang="fr-FR" sz="1000" spc="-5" dirty="0">
              <a:latin typeface="Lato Semibold"/>
              <a:cs typeface="Lato Semibold"/>
            </a:endParaRPr>
          </a:p>
          <a:p>
            <a:pPr marL="12699"/>
            <a:r>
              <a:rPr lang="fr-FR" sz="1000" dirty="0" smtClean="0">
                <a:latin typeface="Lato Semibold"/>
                <a:cs typeface="Lato Semibold"/>
              </a:rPr>
              <a:t>Excel</a:t>
            </a:r>
            <a:endParaRPr sz="1000" dirty="0">
              <a:latin typeface="Lato Semibold"/>
              <a:cs typeface="Lato Semibold"/>
            </a:endParaRPr>
          </a:p>
        </p:txBody>
      </p:sp>
      <p:sp>
        <p:nvSpPr>
          <p:cNvPr id="149" name="object 99"/>
          <p:cNvSpPr txBox="1"/>
          <p:nvPr/>
        </p:nvSpPr>
        <p:spPr>
          <a:xfrm>
            <a:off x="4978183" y="8435050"/>
            <a:ext cx="849231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err="1" smtClean="0">
                <a:latin typeface="Lato Semibold"/>
                <a:cs typeface="Lato Semibold"/>
              </a:rPr>
              <a:t>Sério</a:t>
            </a:r>
            <a:endParaRPr lang="fr-FR" sz="1000" spc="-5" dirty="0" smtClean="0">
              <a:latin typeface="Lato Semibold"/>
              <a:cs typeface="Lato Semibold"/>
            </a:endParaRPr>
          </a:p>
          <a:p>
            <a:pPr marL="12699" algn="r"/>
            <a:endParaRPr lang="fr-FR" sz="1000" spc="-5" dirty="0" smtClean="0">
              <a:latin typeface="Lato Semibold"/>
              <a:cs typeface="Lato Semibold"/>
            </a:endParaRPr>
          </a:p>
          <a:p>
            <a:pPr marL="12699" algn="r"/>
            <a:r>
              <a:rPr lang="fr-FR" sz="1000" spc="-5" dirty="0" err="1" smtClean="0">
                <a:latin typeface="Lato Semibold"/>
                <a:cs typeface="Lato Semibold"/>
              </a:rPr>
              <a:t>Criativo</a:t>
            </a:r>
            <a:endParaRPr lang="fr-FR" sz="1000" spc="-5" dirty="0" smtClean="0">
              <a:latin typeface="Lato Semibold"/>
              <a:cs typeface="Lato Semibold"/>
            </a:endParaRPr>
          </a:p>
          <a:p>
            <a:pPr marL="12699" algn="r"/>
            <a:endParaRPr lang="fr-FR" sz="1000" spc="-5" dirty="0">
              <a:latin typeface="Lato Semibold"/>
              <a:cs typeface="Lato Semibold"/>
            </a:endParaRPr>
          </a:p>
          <a:p>
            <a:pPr marL="12699" algn="r"/>
            <a:r>
              <a:rPr lang="fr-FR" sz="1000" spc="-5" dirty="0" err="1" smtClean="0">
                <a:latin typeface="Lato Semibold"/>
                <a:cs typeface="Lato Semibold"/>
              </a:rPr>
              <a:t>Organizado</a:t>
            </a:r>
            <a:endParaRPr sz="1000" dirty="0">
              <a:latin typeface="Lato Semibold"/>
              <a:cs typeface="Lato Semibold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236670" y="8508756"/>
            <a:ext cx="829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Rectangle 150"/>
          <p:cNvSpPr/>
          <p:nvPr/>
        </p:nvSpPr>
        <p:spPr>
          <a:xfrm>
            <a:off x="3236670" y="8799708"/>
            <a:ext cx="675817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Rectangle 151"/>
          <p:cNvSpPr/>
          <p:nvPr/>
        </p:nvSpPr>
        <p:spPr>
          <a:xfrm>
            <a:off x="3230277" y="9125211"/>
            <a:ext cx="829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Rectangle 152"/>
          <p:cNvSpPr/>
          <p:nvPr/>
        </p:nvSpPr>
        <p:spPr>
          <a:xfrm>
            <a:off x="4542750" y="8511203"/>
            <a:ext cx="595331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Rectangle 153"/>
          <p:cNvSpPr/>
          <p:nvPr/>
        </p:nvSpPr>
        <p:spPr>
          <a:xfrm>
            <a:off x="4382750" y="8804007"/>
            <a:ext cx="755331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Rectangle 154"/>
          <p:cNvSpPr/>
          <p:nvPr/>
        </p:nvSpPr>
        <p:spPr>
          <a:xfrm>
            <a:off x="4416721" y="9120285"/>
            <a:ext cx="713625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Rectangle 155"/>
          <p:cNvSpPr/>
          <p:nvPr/>
        </p:nvSpPr>
        <p:spPr>
          <a:xfrm>
            <a:off x="3213718" y="9617792"/>
            <a:ext cx="1088159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Rectangle 156"/>
          <p:cNvSpPr/>
          <p:nvPr/>
        </p:nvSpPr>
        <p:spPr>
          <a:xfrm>
            <a:off x="3219496" y="9885904"/>
            <a:ext cx="947897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ZoneTexte 157"/>
          <p:cNvSpPr txBox="1"/>
          <p:nvPr/>
        </p:nvSpPr>
        <p:spPr>
          <a:xfrm>
            <a:off x="6168736" y="8600176"/>
            <a:ext cx="13439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Lorem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ipsum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dolor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sit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amet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,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consectetur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adipiscing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elit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Morbi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tristique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sapien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nec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nulla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rutrum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imperdiet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Nullam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faucibus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augue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id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velit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luctus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maximus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Interdum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et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malesuada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fames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ac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ante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ipsum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primis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 in </a:t>
            </a:r>
            <a:r>
              <a:rPr lang="fr-FR" sz="900" spc="-5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faucibus</a:t>
            </a:r>
            <a:r>
              <a:rPr lang="fr-FR" sz="900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Lato Light"/>
                <a:cs typeface="Lato Light"/>
              </a:rPr>
              <a:t>. </a:t>
            </a:r>
            <a:endParaRPr lang="fr-FR" sz="9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16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349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Light</vt:lpstr>
      <vt:lpstr>Lato Semibold</vt:lpstr>
      <vt:lpstr>Lato Thin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JOHNAPPLESEED</dc:title>
  <dc:creator>Axel Maille</dc:creator>
  <cp:lastModifiedBy>PC</cp:lastModifiedBy>
  <cp:revision>24</cp:revision>
  <dcterms:created xsi:type="dcterms:W3CDTF">2017-07-19T13:40:26Z</dcterms:created>
  <dcterms:modified xsi:type="dcterms:W3CDTF">2019-01-18T13:53:49Z</dcterms:modified>
</cp:coreProperties>
</file>