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652"/>
  </p:normalViewPr>
  <p:slideViewPr>
    <p:cSldViewPr snapToGrid="0" snapToObjects="1">
      <p:cViewPr>
        <p:scale>
          <a:sx n="93" d="100"/>
          <a:sy n="93" d="100"/>
        </p:scale>
        <p:origin x="1188" y="-15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08C02-00BC-364A-B61A-FF96CDB3F9CD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39C7A-122E-354E-900D-B2D813CB3DD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6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" y="0"/>
            <a:ext cx="7559675" cy="16280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1" y="9063735"/>
            <a:ext cx="7559675" cy="162807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625548" y="0"/>
            <a:ext cx="1944287" cy="162807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Parallélogramme 15"/>
          <p:cNvSpPr/>
          <p:nvPr/>
        </p:nvSpPr>
        <p:spPr>
          <a:xfrm>
            <a:off x="5269995" y="0"/>
            <a:ext cx="709151" cy="1628078"/>
          </a:xfrm>
          <a:prstGeom prst="parallelogram">
            <a:avLst>
              <a:gd name="adj" fmla="val 4569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2"/>
          <a:srcRect l="12926" t="1374" r="20880"/>
          <a:stretch/>
        </p:blipFill>
        <p:spPr>
          <a:xfrm>
            <a:off x="6130975" y="208590"/>
            <a:ext cx="1210476" cy="1210898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sp>
        <p:nvSpPr>
          <p:cNvPr id="18" name="Rectangle 17"/>
          <p:cNvSpPr/>
          <p:nvPr/>
        </p:nvSpPr>
        <p:spPr>
          <a:xfrm>
            <a:off x="0" y="1628078"/>
            <a:ext cx="7559673" cy="74356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Parallélogramme 18"/>
          <p:cNvSpPr/>
          <p:nvPr/>
        </p:nvSpPr>
        <p:spPr>
          <a:xfrm>
            <a:off x="4147421" y="1628077"/>
            <a:ext cx="3412248" cy="7435658"/>
          </a:xfrm>
          <a:prstGeom prst="parallelogram">
            <a:avLst>
              <a:gd name="adj" fmla="val 4569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Connecteur droit 21"/>
          <p:cNvCxnSpPr/>
          <p:nvPr/>
        </p:nvCxnSpPr>
        <p:spPr>
          <a:xfrm flipH="1">
            <a:off x="4342761" y="4531490"/>
            <a:ext cx="974035" cy="453224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4768830" y="5744817"/>
            <a:ext cx="743306" cy="3318917"/>
          </a:xfrm>
          <a:prstGeom prst="line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H="1">
            <a:off x="5235840" y="5049078"/>
            <a:ext cx="928409" cy="4014656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H="1">
            <a:off x="5745671" y="3816626"/>
            <a:ext cx="1152086" cy="524710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 rot="17065411">
            <a:off x="4987262" y="3668664"/>
            <a:ext cx="1039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Inovador</a:t>
            </a:r>
            <a:endParaRPr lang="fr-FR" b="1" dirty="0"/>
          </a:p>
        </p:txBody>
      </p:sp>
      <p:sp>
        <p:nvSpPr>
          <p:cNvPr id="30" name="ZoneTexte 29"/>
          <p:cNvSpPr txBox="1"/>
          <p:nvPr/>
        </p:nvSpPr>
        <p:spPr>
          <a:xfrm rot="17065411">
            <a:off x="5066698" y="4917942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Organizado</a:t>
            </a:r>
            <a:endParaRPr lang="fr-FR" b="1" dirty="0"/>
          </a:p>
        </p:txBody>
      </p:sp>
      <p:sp>
        <p:nvSpPr>
          <p:cNvPr id="31" name="ZoneTexte 30"/>
          <p:cNvSpPr txBox="1"/>
          <p:nvPr/>
        </p:nvSpPr>
        <p:spPr>
          <a:xfrm rot="17065411">
            <a:off x="5968010" y="447017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Líder</a:t>
            </a:r>
            <a:endParaRPr lang="fr-FR" b="1" dirty="0"/>
          </a:p>
        </p:txBody>
      </p:sp>
      <p:sp>
        <p:nvSpPr>
          <p:cNvPr id="32" name="ZoneTexte 31"/>
          <p:cNvSpPr txBox="1"/>
          <p:nvPr/>
        </p:nvSpPr>
        <p:spPr>
          <a:xfrm rot="17065411">
            <a:off x="6575657" y="3082817"/>
            <a:ext cx="922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Criativo</a:t>
            </a:r>
            <a:endParaRPr lang="fr-FR" b="1" dirty="0"/>
          </a:p>
        </p:txBody>
      </p:sp>
      <p:sp>
        <p:nvSpPr>
          <p:cNvPr id="34" name="Rectangle 33"/>
          <p:cNvSpPr/>
          <p:nvPr/>
        </p:nvSpPr>
        <p:spPr>
          <a:xfrm>
            <a:off x="3813155" y="9063735"/>
            <a:ext cx="3756680" cy="162807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Parallélogramme 34"/>
          <p:cNvSpPr/>
          <p:nvPr/>
        </p:nvSpPr>
        <p:spPr>
          <a:xfrm>
            <a:off x="3425259" y="9063735"/>
            <a:ext cx="709151" cy="1628078"/>
          </a:xfrm>
          <a:prstGeom prst="parallelogram">
            <a:avLst>
              <a:gd name="adj" fmla="val 4569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145440" y="208590"/>
            <a:ext cx="30421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chemeClr val="bg1"/>
                </a:solidFill>
              </a:rPr>
              <a:t>Vincent </a:t>
            </a:r>
            <a:r>
              <a:rPr lang="fr-FR" sz="4000" b="1" dirty="0" smtClean="0">
                <a:solidFill>
                  <a:schemeClr val="bg1"/>
                </a:solidFill>
              </a:rPr>
              <a:t>VEGA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44534" y="2176605"/>
            <a:ext cx="462339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Empresa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- Cargo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exercido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- </a:t>
            </a:r>
            <a:r>
              <a:rPr lang="en-US" sz="1600" b="1" dirty="0" smtClean="0">
                <a:solidFill>
                  <a:srgbClr val="00B0F0"/>
                </a:solidFill>
                <a:cs typeface="Arial"/>
              </a:rPr>
              <a:t>2016-2017</a:t>
            </a:r>
            <a:endParaRPr lang="en-US" sz="1600" b="1" dirty="0">
              <a:solidFill>
                <a:srgbClr val="00B0F0"/>
              </a:solidFill>
              <a:cs typeface="Arial"/>
            </a:endParaRPr>
          </a:p>
          <a:p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Lorem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ipsum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dolor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sit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amet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,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consectetur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adipiscing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elit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.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Morbi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tristique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sapien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nec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nulla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rutrum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imperdiet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.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Nullam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faucibus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augue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id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velit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luctus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maximus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. </a:t>
            </a:r>
            <a:endParaRPr lang="fr-FR" sz="1400" dirty="0" smtClean="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45440" y="3260418"/>
            <a:ext cx="462339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Empresa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-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Cargo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exercido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- </a:t>
            </a:r>
            <a:r>
              <a:rPr lang="en-US" sz="1600" b="1" dirty="0" smtClean="0">
                <a:solidFill>
                  <a:srgbClr val="00B0F0"/>
                </a:solidFill>
                <a:cs typeface="Arial"/>
              </a:rPr>
              <a:t>2016-2017</a:t>
            </a:r>
            <a:endParaRPr lang="en-US" sz="1600" b="1" dirty="0">
              <a:solidFill>
                <a:srgbClr val="00B0F0"/>
              </a:solidFill>
              <a:cs typeface="Arial"/>
            </a:endParaRPr>
          </a:p>
          <a:p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Lorem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ipsum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dolor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sit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amet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,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consectetur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adipiscing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elit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.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Morbi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tristique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sapien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nec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nulla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rutrum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imperdiet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.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Nullam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faucibus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augue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id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velit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luctus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maximus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. </a:t>
            </a:r>
            <a:endParaRPr lang="fr-FR" sz="1400" dirty="0" smtClean="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145440" y="1721408"/>
            <a:ext cx="2870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EXPERIÊNCIA PROFISSIONAL 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0" name="Connecteur droit 49"/>
          <p:cNvCxnSpPr/>
          <p:nvPr/>
        </p:nvCxnSpPr>
        <p:spPr>
          <a:xfrm>
            <a:off x="2963918" y="1906074"/>
            <a:ext cx="2700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44534" y="4357158"/>
            <a:ext cx="462339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Empresa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-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Cargo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exercido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- </a:t>
            </a:r>
            <a:r>
              <a:rPr lang="en-US" sz="1600" b="1" dirty="0" smtClean="0">
                <a:solidFill>
                  <a:srgbClr val="00B0F0"/>
                </a:solidFill>
                <a:cs typeface="Arial"/>
              </a:rPr>
              <a:t>2016-2017</a:t>
            </a:r>
            <a:endParaRPr lang="en-US" sz="1600" b="1" dirty="0">
              <a:solidFill>
                <a:srgbClr val="00B0F0"/>
              </a:solidFill>
              <a:cs typeface="Arial"/>
            </a:endParaRPr>
          </a:p>
          <a:p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Lorem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ipsum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dolor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sit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amet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,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consectetur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adipiscing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elit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.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Morbi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tristique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sapien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nec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nulla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rutrum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imperdiet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.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Nullam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faucibus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augue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id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velit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luctus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maximus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. </a:t>
            </a:r>
            <a:endParaRPr lang="fr-FR" sz="1400" dirty="0" smtClean="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45927" y="6209885"/>
            <a:ext cx="41763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Grau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- </a:t>
            </a:r>
            <a:r>
              <a:rPr lang="en-US" sz="1600" b="1" dirty="0" smtClean="0">
                <a:solidFill>
                  <a:srgbClr val="00B0F0"/>
                </a:solidFill>
                <a:cs typeface="Arial"/>
              </a:rPr>
              <a:t>2000 </a:t>
            </a:r>
            <a:r>
              <a:rPr lang="en-US" sz="1600" b="1" dirty="0">
                <a:solidFill>
                  <a:srgbClr val="00B0F0"/>
                </a:solidFill>
                <a:cs typeface="Arial"/>
              </a:rPr>
              <a:t>– 2003</a:t>
            </a:r>
            <a:endParaRPr lang="fr-FR" sz="1600" b="1" dirty="0">
              <a:solidFill>
                <a:srgbClr val="00B0F0"/>
              </a:solidFill>
              <a:cs typeface="Arial"/>
            </a:endParaRPr>
          </a:p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Lorem ipsum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dolor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 sit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amet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,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consectetur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adipiscing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elit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. 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Morbi tristique sapien nec nulla rutrum imperdiet. </a:t>
            </a:r>
            <a:endParaRPr lang="en-GB" sz="14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ea typeface="Cambria"/>
              <a:cs typeface="Arial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144534" y="5761255"/>
            <a:ext cx="1300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FORMAÇAO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4" name="Connecteur droit 53"/>
          <p:cNvCxnSpPr/>
          <p:nvPr/>
        </p:nvCxnSpPr>
        <p:spPr>
          <a:xfrm>
            <a:off x="1455689" y="5945921"/>
            <a:ext cx="334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150329" y="7120030"/>
            <a:ext cx="41763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Grau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- </a:t>
            </a:r>
            <a:r>
              <a:rPr lang="en-US" sz="1600" b="1" dirty="0">
                <a:solidFill>
                  <a:srgbClr val="00B0F0"/>
                </a:solidFill>
                <a:cs typeface="Arial"/>
              </a:rPr>
              <a:t>2000 – 2003</a:t>
            </a:r>
            <a:endParaRPr lang="fr-FR" sz="1600" b="1" dirty="0">
              <a:solidFill>
                <a:srgbClr val="00B0F0"/>
              </a:solidFill>
              <a:cs typeface="Arial"/>
            </a:endParaRPr>
          </a:p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Lorem ipsum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dolor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 sit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amet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,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consectetur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adipiscing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elit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. 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Morbi tristique sapien nec nulla rutrum imperdiet. 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ea typeface="Cambria"/>
              <a:cs typeface="Arial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523829" y="9464876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name@mail.com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546221" y="9767177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000 111 333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548081" y="10031889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000 222 444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536857" y="10312187"/>
            <a:ext cx="1632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12 Street Name, </a:t>
            </a:r>
            <a:r>
              <a:rPr lang="fr-FR" sz="1200" dirty="0" smtClean="0">
                <a:solidFill>
                  <a:schemeClr val="bg1"/>
                </a:solidFill>
              </a:rPr>
              <a:t>Lisboa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61" name="Ellipse 60"/>
          <p:cNvSpPr/>
          <p:nvPr/>
        </p:nvSpPr>
        <p:spPr>
          <a:xfrm>
            <a:off x="173174" y="9546419"/>
            <a:ext cx="156116" cy="1368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62" name="Ellipse 61"/>
          <p:cNvSpPr/>
          <p:nvPr/>
        </p:nvSpPr>
        <p:spPr>
          <a:xfrm>
            <a:off x="172233" y="9837254"/>
            <a:ext cx="156116" cy="1368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63" name="Ellipse 62"/>
          <p:cNvSpPr/>
          <p:nvPr/>
        </p:nvSpPr>
        <p:spPr>
          <a:xfrm>
            <a:off x="173171" y="10108682"/>
            <a:ext cx="156116" cy="1368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64" name="Ellipse 63"/>
          <p:cNvSpPr/>
          <p:nvPr/>
        </p:nvSpPr>
        <p:spPr>
          <a:xfrm>
            <a:off x="185979" y="10380110"/>
            <a:ext cx="156116" cy="1368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144533" y="9072938"/>
            <a:ext cx="1074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CONTATO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66" name="Connecteur droit 65"/>
          <p:cNvCxnSpPr/>
          <p:nvPr/>
        </p:nvCxnSpPr>
        <p:spPr>
          <a:xfrm>
            <a:off x="1216077" y="9291301"/>
            <a:ext cx="24836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5830415" y="9291301"/>
            <a:ext cx="174076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4155091" y="9095421"/>
            <a:ext cx="1731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QUALIFICAÇÕES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80868" y="7998587"/>
            <a:ext cx="41763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Grau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- </a:t>
            </a:r>
            <a:r>
              <a:rPr lang="en-US" sz="1600" b="1" dirty="0">
                <a:solidFill>
                  <a:srgbClr val="00B0F0"/>
                </a:solidFill>
                <a:cs typeface="Arial"/>
              </a:rPr>
              <a:t>2000 – 2003</a:t>
            </a:r>
            <a:endParaRPr lang="fr-FR" sz="1600" b="1" dirty="0">
              <a:solidFill>
                <a:srgbClr val="00B0F0"/>
              </a:solidFill>
              <a:cs typeface="Arial"/>
            </a:endParaRPr>
          </a:p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Lorem ipsum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dolor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 sit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amet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,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consectetur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adipiscing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elit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. 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/>
                <a:cs typeface="Arial"/>
              </a:rPr>
              <a:t>Morbi tristique sapien nec nulla rutrum imperdiet. 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ea typeface="Cambria"/>
              <a:cs typeface="Arial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134410" y="9505567"/>
            <a:ext cx="16266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</a:rPr>
              <a:t>Windows </a:t>
            </a:r>
            <a:r>
              <a:rPr lang="fr-FR" sz="1600" dirty="0" smtClean="0">
                <a:solidFill>
                  <a:schemeClr val="bg1"/>
                </a:solidFill>
              </a:rPr>
              <a:t>XP </a:t>
            </a:r>
            <a:r>
              <a:rPr lang="mr-IN" sz="1600" dirty="0" smtClean="0">
                <a:solidFill>
                  <a:schemeClr val="bg1"/>
                </a:solidFill>
              </a:rPr>
              <a:t>–</a:t>
            </a:r>
            <a:r>
              <a:rPr lang="fr-FR" sz="1600" dirty="0" smtClean="0">
                <a:solidFill>
                  <a:schemeClr val="bg1"/>
                </a:solidFill>
              </a:rPr>
              <a:t> 10</a:t>
            </a:r>
          </a:p>
          <a:p>
            <a:r>
              <a:rPr lang="fr-FR" sz="1600" dirty="0" err="1" smtClean="0">
                <a:solidFill>
                  <a:schemeClr val="bg1"/>
                </a:solidFill>
              </a:rPr>
              <a:t>MacOS</a:t>
            </a:r>
            <a:endParaRPr lang="fr-FR" sz="1600" dirty="0" smtClean="0">
              <a:solidFill>
                <a:schemeClr val="bg1"/>
              </a:solidFill>
            </a:endParaRPr>
          </a:p>
          <a:p>
            <a:r>
              <a:rPr lang="fr-FR" sz="1600" dirty="0" smtClean="0">
                <a:solidFill>
                  <a:schemeClr val="bg1"/>
                </a:solidFill>
              </a:rPr>
              <a:t>PHP MySQL</a:t>
            </a:r>
          </a:p>
          <a:p>
            <a:r>
              <a:rPr lang="fr-FR" sz="1600" dirty="0" smtClean="0">
                <a:solidFill>
                  <a:schemeClr val="bg1"/>
                </a:solidFill>
              </a:rPr>
              <a:t>Ruby On Rails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92428" y="9621345"/>
            <a:ext cx="1346334" cy="153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6090888" y="9847295"/>
            <a:ext cx="1346334" cy="153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6092428" y="10084643"/>
            <a:ext cx="1346334" cy="153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75"/>
          <p:cNvSpPr/>
          <p:nvPr/>
        </p:nvSpPr>
        <p:spPr>
          <a:xfrm>
            <a:off x="6090888" y="10321991"/>
            <a:ext cx="1346334" cy="153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>
            <a:off x="6082267" y="9618377"/>
            <a:ext cx="1059197" cy="1556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6090887" y="9847295"/>
            <a:ext cx="1250564" cy="153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6090887" y="10091752"/>
            <a:ext cx="978869" cy="153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6083270" y="10320932"/>
            <a:ext cx="1197707" cy="1539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180868" y="954728"/>
            <a:ext cx="2875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>
                <a:solidFill>
                  <a:schemeClr val="bg1"/>
                </a:solidFill>
              </a:rPr>
              <a:t>Titulo</a:t>
            </a:r>
            <a:r>
              <a:rPr lang="fr-FR" sz="2800" dirty="0">
                <a:solidFill>
                  <a:schemeClr val="bg1"/>
                </a:solidFill>
              </a:rPr>
              <a:t> do </a:t>
            </a:r>
            <a:r>
              <a:rPr lang="fr-FR" sz="2800" dirty="0" err="1">
                <a:solidFill>
                  <a:schemeClr val="bg1"/>
                </a:solidFill>
              </a:rPr>
              <a:t>trabalho</a:t>
            </a:r>
            <a:r>
              <a:rPr lang="fr-FR" sz="2800" dirty="0">
                <a:solidFill>
                  <a:schemeClr val="bg1"/>
                </a:solidFill>
              </a:rPr>
              <a:t> </a:t>
            </a:r>
            <a:endParaRPr lang="fr-FR" sz="2800" b="1" dirty="0">
              <a:solidFill>
                <a:schemeClr val="bg1"/>
              </a:solidFill>
            </a:endParaRPr>
          </a:p>
        </p:txBody>
      </p:sp>
      <p:cxnSp>
        <p:nvCxnSpPr>
          <p:cNvPr id="82" name="Connecteur droit 81"/>
          <p:cNvCxnSpPr/>
          <p:nvPr/>
        </p:nvCxnSpPr>
        <p:spPr>
          <a:xfrm>
            <a:off x="0" y="916476"/>
            <a:ext cx="539273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9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201</Words>
  <Application>Microsoft Office PowerPoint</Application>
  <PresentationFormat>Personalizado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Mangal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26</cp:revision>
  <dcterms:created xsi:type="dcterms:W3CDTF">2017-06-09T13:45:02Z</dcterms:created>
  <dcterms:modified xsi:type="dcterms:W3CDTF">2019-01-18T13:57:24Z</dcterms:modified>
</cp:coreProperties>
</file>