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BE5"/>
    <a:srgbClr val="CA4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595"/>
  </p:normalViewPr>
  <p:slideViewPr>
    <p:cSldViewPr snapToGrid="0" snapToObjects="1">
      <p:cViewPr>
        <p:scale>
          <a:sx n="100" d="100"/>
          <a:sy n="100" d="100"/>
        </p:scale>
        <p:origin x="1014" y="-3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C40C-ABA2-A448-8570-7DBA582C9B78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74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828194"/>
            <a:ext cx="7559675" cy="242596"/>
          </a:xfrm>
          <a:prstGeom prst="rect">
            <a:avLst/>
          </a:prstGeom>
          <a:pattFill prst="pct75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7072604"/>
            <a:ext cx="7559675" cy="361920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2" y="1464150"/>
            <a:ext cx="7559677" cy="25430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452327" y="7464491"/>
            <a:ext cx="3812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Vincent </a:t>
            </a:r>
            <a:r>
              <a:rPr lang="fr-FR" sz="4000" dirty="0" err="1" smtClean="0">
                <a:solidFill>
                  <a:srgbClr val="EE5BE5"/>
                </a:solidFill>
              </a:rPr>
              <a:t>Burgraffe</a:t>
            </a:r>
            <a:endParaRPr lang="fr-FR" sz="4000" dirty="0">
              <a:solidFill>
                <a:srgbClr val="EE5BE5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533968" y="7472853"/>
            <a:ext cx="2270619" cy="2276668"/>
          </a:xfrm>
          <a:prstGeom prst="ellipse">
            <a:avLst/>
          </a:prstGeom>
          <a:ln w="57150">
            <a:solidFill>
              <a:srgbClr val="CA4FC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3452326" y="8359044"/>
            <a:ext cx="38129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</a:rPr>
              <a:t>Lorem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ipsum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dolor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sit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amet</a:t>
            </a:r>
            <a:r>
              <a:rPr lang="fr-FR" sz="1200" dirty="0">
                <a:solidFill>
                  <a:schemeClr val="bg1"/>
                </a:solidFill>
              </a:rPr>
              <a:t>, </a:t>
            </a:r>
            <a:r>
              <a:rPr lang="fr-FR" sz="1200" dirty="0" err="1">
                <a:solidFill>
                  <a:schemeClr val="bg1"/>
                </a:solidFill>
              </a:rPr>
              <a:t>consectetur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adipiscing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elit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Morbi</a:t>
            </a:r>
            <a:r>
              <a:rPr lang="fr-FR" sz="1200" dirty="0">
                <a:solidFill>
                  <a:schemeClr val="bg1"/>
                </a:solidFill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</a:rPr>
              <a:t>sapien</a:t>
            </a:r>
            <a:r>
              <a:rPr lang="fr-FR" sz="1200" dirty="0">
                <a:solidFill>
                  <a:schemeClr val="bg1"/>
                </a:solidFill>
              </a:rPr>
              <a:t> nec </a:t>
            </a:r>
            <a:r>
              <a:rPr lang="fr-FR" sz="1200" dirty="0" err="1">
                <a:solidFill>
                  <a:schemeClr val="bg1"/>
                </a:solidFill>
              </a:rPr>
              <a:t>nulla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rutrum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imperdiet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Nullam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faucibus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augue</a:t>
            </a:r>
            <a:r>
              <a:rPr lang="fr-FR" sz="1200" dirty="0">
                <a:solidFill>
                  <a:schemeClr val="bg1"/>
                </a:solidFill>
              </a:rPr>
              <a:t> id </a:t>
            </a:r>
            <a:r>
              <a:rPr lang="fr-FR" sz="1200" dirty="0" err="1">
                <a:solidFill>
                  <a:schemeClr val="bg1"/>
                </a:solidFill>
              </a:rPr>
              <a:t>velit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luctus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maximus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Interdum</a:t>
            </a:r>
            <a:r>
              <a:rPr lang="fr-FR" sz="1200" dirty="0">
                <a:solidFill>
                  <a:schemeClr val="bg1"/>
                </a:solidFill>
              </a:rPr>
              <a:t> et </a:t>
            </a:r>
            <a:r>
              <a:rPr lang="fr-FR" sz="1200" dirty="0" err="1">
                <a:solidFill>
                  <a:schemeClr val="bg1"/>
                </a:solidFill>
              </a:rPr>
              <a:t>malesuada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fames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ac</a:t>
            </a:r>
            <a:r>
              <a:rPr lang="fr-FR" sz="1200" dirty="0">
                <a:solidFill>
                  <a:schemeClr val="bg1"/>
                </a:solidFill>
              </a:rPr>
              <a:t> ante </a:t>
            </a:r>
            <a:r>
              <a:rPr lang="fr-FR" sz="1200" dirty="0" err="1">
                <a:solidFill>
                  <a:schemeClr val="bg1"/>
                </a:solidFill>
              </a:rPr>
              <a:t>ipsum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primis</a:t>
            </a:r>
            <a:r>
              <a:rPr lang="fr-FR" sz="1200" dirty="0">
                <a:solidFill>
                  <a:schemeClr val="bg1"/>
                </a:solidFill>
              </a:rPr>
              <a:t> in </a:t>
            </a:r>
            <a:r>
              <a:rPr lang="fr-FR" sz="1200" dirty="0" err="1">
                <a:solidFill>
                  <a:schemeClr val="bg1"/>
                </a:solidFill>
              </a:rPr>
              <a:t>faucibus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Etiam</a:t>
            </a:r>
            <a:r>
              <a:rPr lang="fr-FR" sz="1200" dirty="0">
                <a:solidFill>
                  <a:schemeClr val="bg1"/>
                </a:solidFill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</a:rPr>
              <a:t>luctus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posuere</a:t>
            </a:r>
            <a:r>
              <a:rPr lang="fr-FR" sz="1200" dirty="0">
                <a:solidFill>
                  <a:schemeClr val="bg1"/>
                </a:solidFill>
              </a:rPr>
              <a:t>, </a:t>
            </a:r>
            <a:r>
              <a:rPr lang="fr-FR" sz="1200" dirty="0" err="1">
                <a:solidFill>
                  <a:schemeClr val="bg1"/>
                </a:solidFill>
              </a:rPr>
              <a:t>odio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enim</a:t>
            </a:r>
            <a:r>
              <a:rPr lang="fr-FR" sz="1200" dirty="0">
                <a:solidFill>
                  <a:schemeClr val="bg1"/>
                </a:solidFill>
              </a:rPr>
              <a:t> semper </a:t>
            </a:r>
            <a:r>
              <a:rPr lang="fr-FR" sz="1200" dirty="0" err="1">
                <a:solidFill>
                  <a:schemeClr val="bg1"/>
                </a:solidFill>
              </a:rPr>
              <a:t>tortor</a:t>
            </a:r>
            <a:r>
              <a:rPr lang="fr-FR" sz="1200" dirty="0">
                <a:solidFill>
                  <a:schemeClr val="bg1"/>
                </a:solidFill>
              </a:rPr>
              <a:t>, id </a:t>
            </a:r>
            <a:r>
              <a:rPr lang="fr-FR" sz="1200" dirty="0" err="1">
                <a:solidFill>
                  <a:schemeClr val="bg1"/>
                </a:solidFill>
              </a:rPr>
              <a:t>eleifend</a:t>
            </a:r>
            <a:r>
              <a:rPr lang="fr-FR" sz="1200" dirty="0">
                <a:solidFill>
                  <a:schemeClr val="bg1"/>
                </a:solidFill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</a:rPr>
              <a:t>molestie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varius</a:t>
            </a:r>
            <a:r>
              <a:rPr lang="fr-FR" sz="1200" dirty="0">
                <a:solidFill>
                  <a:schemeClr val="bg1"/>
                </a:solidFill>
              </a:rPr>
              <a:t> erat a </a:t>
            </a:r>
            <a:r>
              <a:rPr lang="fr-FR" sz="1200" dirty="0" err="1">
                <a:solidFill>
                  <a:schemeClr val="bg1"/>
                </a:solidFill>
              </a:rPr>
              <a:t>aliquet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014" y="10151315"/>
            <a:ext cx="292833" cy="292833"/>
          </a:xfrm>
          <a:prstGeom prst="rect">
            <a:avLst/>
          </a:prstGeom>
        </p:spPr>
      </p:pic>
      <p:pic>
        <p:nvPicPr>
          <p:cNvPr id="13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9718" y="10151315"/>
            <a:ext cx="277584" cy="277584"/>
          </a:xfrm>
          <a:prstGeom prst="rect">
            <a:avLst/>
          </a:prstGeom>
        </p:spPr>
      </p:pic>
      <p:pic>
        <p:nvPicPr>
          <p:cNvPr id="14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085" y="10152861"/>
            <a:ext cx="305804" cy="30580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277388" y="10151875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000 111 333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76823" y="10151874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805840" y="10151873"/>
            <a:ext cx="18725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12 Street Name, </a:t>
            </a:r>
            <a:r>
              <a:rPr lang="fr-FR" sz="1400" dirty="0" smtClean="0">
                <a:solidFill>
                  <a:schemeClr val="bg1"/>
                </a:solidFill>
              </a:rPr>
              <a:t>Lisboa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767559" y="344042"/>
            <a:ext cx="40245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 err="1">
                <a:solidFill>
                  <a:srgbClr val="7030A0"/>
                </a:solidFill>
              </a:rPr>
              <a:t>Titulo</a:t>
            </a:r>
            <a:r>
              <a:rPr lang="fr-FR" sz="4000" dirty="0">
                <a:solidFill>
                  <a:srgbClr val="7030A0"/>
                </a:solidFill>
              </a:rPr>
              <a:t> do </a:t>
            </a:r>
            <a:r>
              <a:rPr lang="fr-FR" sz="4000" dirty="0" err="1" smtClean="0">
                <a:solidFill>
                  <a:srgbClr val="7030A0"/>
                </a:solidFill>
              </a:rPr>
              <a:t>trabalho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693271" y="1470213"/>
            <a:ext cx="2359656" cy="2634938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188259" y="697985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6566647" y="726090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052927" y="1464149"/>
            <a:ext cx="2506748" cy="2543073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75462" y="1892854"/>
            <a:ext cx="25178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766928" y="1892854"/>
            <a:ext cx="22859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65177" y="1908716"/>
            <a:ext cx="22437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4199" y="1571557"/>
            <a:ext cx="1487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Administração</a:t>
            </a:r>
            <a:r>
              <a:rPr lang="fr-FR" sz="1400" b="1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797957" y="1575961"/>
            <a:ext cx="989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Negócios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52927" y="1575961"/>
            <a:ext cx="994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Marketing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>
            <a:off x="209869" y="4660659"/>
            <a:ext cx="2284106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75462" y="4168137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Formaçao</a:t>
            </a:r>
            <a:endParaRPr lang="fr-FR" dirty="0"/>
          </a:p>
        </p:txBody>
      </p:sp>
      <p:sp>
        <p:nvSpPr>
          <p:cNvPr id="71" name="Rectangle 70"/>
          <p:cNvSpPr/>
          <p:nvPr/>
        </p:nvSpPr>
        <p:spPr>
          <a:xfrm>
            <a:off x="184112" y="4718086"/>
            <a:ext cx="2243701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2004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Universidade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Cidade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–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Grau   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                   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2002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Universidade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Cidade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– Grau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                                    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72" name="Connecteur droit 71"/>
          <p:cNvCxnSpPr/>
          <p:nvPr/>
        </p:nvCxnSpPr>
        <p:spPr>
          <a:xfrm>
            <a:off x="2885839" y="4667095"/>
            <a:ext cx="4485138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85839" y="4162577"/>
            <a:ext cx="26853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Experiência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>
                <a:latin typeface="Avenir Book" charset="0"/>
                <a:ea typeface="Avenir Book" charset="0"/>
                <a:cs typeface="Avenir Book" charset="0"/>
              </a:rPr>
              <a:t>profissional</a:t>
            </a:r>
            <a:r>
              <a:rPr lang="fr-FR" dirty="0">
                <a:latin typeface="Avenir Book" charset="0"/>
                <a:ea typeface="Avenir Book" charset="0"/>
                <a:cs typeface="Avenir Book" charset="0"/>
              </a:rPr>
              <a:t> 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2860082" y="4724522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2016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Cargo </a:t>
            </a:r>
            <a:r>
              <a:rPr lang="es-ES" sz="1100" b="1" dirty="0" err="1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exercido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2015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Cargo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exercido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/>
            </a:r>
            <a:b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</a:b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2014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Cargo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exercido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209878" y="4718085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2013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Cargo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exercido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2012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Cargo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exercido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/>
            </a:r>
            <a:b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</a:b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2011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Cargo </a:t>
            </a:r>
            <a:r>
              <a:rPr lang="es-ES" sz="1100" b="1" dirty="0" err="1">
                <a:solidFill>
                  <a:srgbClr val="CB51CA"/>
                </a:solidFill>
                <a:latin typeface="Calibri" charset="0"/>
                <a:ea typeface="ＭＳ Ｐゴシック" charset="0"/>
              </a:rPr>
              <a:t>exercido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2537" y="971573"/>
            <a:ext cx="4211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latin typeface="Avenir Book" charset="0"/>
              </a:rPr>
              <a:t>Minhas qualificações para esta posição</a:t>
            </a:r>
            <a:endParaRPr lang="fr-FR" dirty="0"/>
          </a:p>
        </p:txBody>
      </p:sp>
      <p:sp>
        <p:nvSpPr>
          <p:cNvPr id="83" name="Rectangle 82"/>
          <p:cNvSpPr/>
          <p:nvPr/>
        </p:nvSpPr>
        <p:spPr>
          <a:xfrm>
            <a:off x="0" y="1909"/>
            <a:ext cx="7559677" cy="2323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683087" y="91"/>
            <a:ext cx="2359656" cy="311610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039263" y="238"/>
            <a:ext cx="2520412" cy="234051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307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30</cp:revision>
  <dcterms:created xsi:type="dcterms:W3CDTF">2017-06-06T14:18:54Z</dcterms:created>
  <dcterms:modified xsi:type="dcterms:W3CDTF">2019-01-18T13:40:23Z</dcterms:modified>
</cp:coreProperties>
</file>