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1"/>
    <a:srgbClr val="FB3A35"/>
    <a:srgbClr val="333333"/>
    <a:srgbClr val="1C1C1C"/>
    <a:srgbClr val="1B1B1B"/>
    <a:srgbClr val="111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1" autoAdjust="0"/>
    <p:restoredTop sz="94660"/>
  </p:normalViewPr>
  <p:slideViewPr>
    <p:cSldViewPr snapToGrid="0">
      <p:cViewPr>
        <p:scale>
          <a:sx n="112" d="100"/>
          <a:sy n="112" d="100"/>
        </p:scale>
        <p:origin x="1080" y="-3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FCFC-3D9A-46FF-A194-B5EDD4C6E392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523D-D4AA-41C9-969C-E53F30E8D60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919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FCFC-3D9A-46FF-A194-B5EDD4C6E392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523D-D4AA-41C9-969C-E53F30E8D60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79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FCFC-3D9A-46FF-A194-B5EDD4C6E392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523D-D4AA-41C9-969C-E53F30E8D60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017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FCFC-3D9A-46FF-A194-B5EDD4C6E392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523D-D4AA-41C9-969C-E53F30E8D60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766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FCFC-3D9A-46FF-A194-B5EDD4C6E392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523D-D4AA-41C9-969C-E53F30E8D60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83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FCFC-3D9A-46FF-A194-B5EDD4C6E392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523D-D4AA-41C9-969C-E53F30E8D60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55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FCFC-3D9A-46FF-A194-B5EDD4C6E392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523D-D4AA-41C9-969C-E53F30E8D60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596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FCFC-3D9A-46FF-A194-B5EDD4C6E392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523D-D4AA-41C9-969C-E53F30E8D60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502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FCFC-3D9A-46FF-A194-B5EDD4C6E392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523D-D4AA-41C9-969C-E53F30E8D60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3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FCFC-3D9A-46FF-A194-B5EDD4C6E392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523D-D4AA-41C9-969C-E53F30E8D60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82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FCFC-3D9A-46FF-A194-B5EDD4C6E392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523D-D4AA-41C9-969C-E53F30E8D60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42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EFCFC-3D9A-46FF-A194-B5EDD4C6E392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D523D-D4AA-41C9-969C-E53F30E8D60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295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Rectangle 128"/>
          <p:cNvSpPr/>
          <p:nvPr/>
        </p:nvSpPr>
        <p:spPr>
          <a:xfrm>
            <a:off x="-1344" y="6817472"/>
            <a:ext cx="6858000" cy="3976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11284" y="4849717"/>
            <a:ext cx="6858000" cy="3976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1349484"/>
            <a:ext cx="6858000" cy="3976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1906486" y="134882"/>
            <a:ext cx="4674619" cy="1041696"/>
            <a:chOff x="1906486" y="535259"/>
            <a:chExt cx="4674619" cy="1041696"/>
          </a:xfrm>
        </p:grpSpPr>
        <p:sp>
          <p:nvSpPr>
            <p:cNvPr id="5" name="TextBox 4"/>
            <p:cNvSpPr txBox="1"/>
            <p:nvPr/>
          </p:nvSpPr>
          <p:spPr>
            <a:xfrm>
              <a:off x="2099925" y="535259"/>
              <a:ext cx="17654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Alexie </a:t>
              </a:r>
              <a:r>
                <a:rPr lang="en-US" sz="2400" dirty="0" err="1" smtClean="0"/>
                <a:t>Dorris</a:t>
              </a:r>
              <a:endParaRPr lang="en-US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099924" y="1000706"/>
              <a:ext cx="19121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Titulo</a:t>
              </a:r>
              <a:r>
                <a:rPr lang="en-US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do </a:t>
              </a:r>
              <a:r>
                <a:rPr lang="en-US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trabalho</a:t>
              </a:r>
              <a:r>
                <a:rPr lang="en-US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906486" y="696009"/>
              <a:ext cx="0" cy="88094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5319005" y="548480"/>
              <a:ext cx="12464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err="1" smtClean="0"/>
                <a:t>Objetivo</a:t>
              </a:r>
              <a:endParaRPr lang="en-US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320541" y="1003248"/>
              <a:ext cx="22605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tabLst>
                  <a:tab pos="723900" algn="l"/>
                  <a:tab pos="1447800" algn="l"/>
                  <a:tab pos="2171700" algn="l"/>
                </a:tabLst>
              </a:pPr>
              <a:r>
                <a:rPr lang="fr-FR" sz="14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</a:t>
              </a:r>
              <a:r>
                <a:rPr lang="fr-FR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4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ipsum</a:t>
              </a:r>
              <a:r>
                <a:rPr lang="fr-FR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4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dolor</a:t>
              </a:r>
              <a:r>
                <a:rPr lang="fr-FR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4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sit</a:t>
              </a:r>
              <a:r>
                <a:rPr lang="fr-FR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4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fr-FR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, </a:t>
              </a:r>
              <a:r>
                <a:rPr lang="fr-FR" sz="14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consectetur</a:t>
              </a:r>
              <a:r>
                <a:rPr lang="fr-FR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4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adipiscing</a:t>
              </a:r>
              <a:r>
                <a:rPr lang="fr-FR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4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elit</a:t>
              </a:r>
              <a:r>
                <a:rPr lang="fr-FR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</a:p>
          </p:txBody>
        </p:sp>
      </p:grpSp>
      <p:cxnSp>
        <p:nvCxnSpPr>
          <p:cNvPr id="20" name="Straight Connector 19"/>
          <p:cNvCxnSpPr/>
          <p:nvPr/>
        </p:nvCxnSpPr>
        <p:spPr>
          <a:xfrm>
            <a:off x="1906486" y="1966334"/>
            <a:ext cx="0" cy="264410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98614" y="1300570"/>
            <a:ext cx="3207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1C1C1C"/>
                </a:solidFill>
              </a:rPr>
              <a:t>Experiência</a:t>
            </a:r>
            <a:r>
              <a:rPr lang="en-US" sz="2400" dirty="0">
                <a:solidFill>
                  <a:srgbClr val="1C1C1C"/>
                </a:solidFill>
              </a:rPr>
              <a:t> </a:t>
            </a:r>
            <a:r>
              <a:rPr lang="en-US" sz="2400" dirty="0" err="1" smtClean="0">
                <a:solidFill>
                  <a:srgbClr val="1C1C1C"/>
                </a:solidFill>
              </a:rPr>
              <a:t>profissional</a:t>
            </a:r>
            <a:endParaRPr lang="en-US" sz="2400" dirty="0">
              <a:solidFill>
                <a:srgbClr val="1C1C1C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75877" y="2232442"/>
            <a:ext cx="970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333333"/>
                </a:solidFill>
              </a:rPr>
              <a:t>2013-2016</a:t>
            </a:r>
            <a:endParaRPr lang="en-US" sz="1400" dirty="0">
              <a:solidFill>
                <a:srgbClr val="333333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789646" y="4799845"/>
            <a:ext cx="1420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1C1C1C"/>
                </a:solidFill>
              </a:rPr>
              <a:t>Formaçao</a:t>
            </a:r>
            <a:endParaRPr lang="en-US" sz="2400" dirty="0">
              <a:solidFill>
                <a:srgbClr val="1C1C1C"/>
              </a:solidFill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1906486" y="5341238"/>
            <a:ext cx="0" cy="132343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807904" y="6781580"/>
            <a:ext cx="1845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1C1C1C"/>
                </a:solidFill>
              </a:rPr>
              <a:t>Qualificações</a:t>
            </a:r>
            <a:endParaRPr lang="en-US" sz="2400" dirty="0">
              <a:solidFill>
                <a:srgbClr val="1C1C1C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51512" y="8065517"/>
            <a:ext cx="1479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Windows 10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36132" y="7550867"/>
            <a:ext cx="1479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Adobe Suite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65533" y="8555813"/>
            <a:ext cx="1479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PHP MySQL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04" name="Straight Connector 103"/>
          <p:cNvCxnSpPr/>
          <p:nvPr/>
        </p:nvCxnSpPr>
        <p:spPr>
          <a:xfrm>
            <a:off x="4181504" y="7558302"/>
            <a:ext cx="0" cy="79635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244694" y="9058231"/>
            <a:ext cx="1479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Ruby On Rails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15" name="Straight Connector 114"/>
          <p:cNvCxnSpPr/>
          <p:nvPr/>
        </p:nvCxnSpPr>
        <p:spPr>
          <a:xfrm>
            <a:off x="4181504" y="8599358"/>
            <a:ext cx="0" cy="79635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119" name="Group 118"/>
          <p:cNvGrpSpPr/>
          <p:nvPr/>
        </p:nvGrpSpPr>
        <p:grpSpPr>
          <a:xfrm>
            <a:off x="4235997" y="7478085"/>
            <a:ext cx="2058667" cy="968036"/>
            <a:chOff x="4411511" y="7234413"/>
            <a:chExt cx="2058667" cy="968036"/>
          </a:xfrm>
        </p:grpSpPr>
        <p:sp>
          <p:nvSpPr>
            <p:cNvPr id="116" name="TextBox 115"/>
            <p:cNvSpPr txBox="1"/>
            <p:nvPr/>
          </p:nvSpPr>
          <p:spPr>
            <a:xfrm>
              <a:off x="4411511" y="7234413"/>
              <a:ext cx="16738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/>
                <a:t>Idiomas</a:t>
              </a:r>
              <a:endParaRPr lang="en-US" sz="2000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4415833" y="7586896"/>
              <a:ext cx="2054345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Inglês</a:t>
              </a:r>
              <a:r>
                <a:rPr lang="fr-FR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, </a:t>
              </a:r>
              <a:r>
                <a:rPr lang="fr-FR" sz="16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Francês</a:t>
              </a:r>
              <a:r>
                <a:rPr lang="fr-FR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, </a:t>
              </a:r>
              <a:r>
                <a:rPr lang="fr-FR" sz="16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Chinês</a:t>
              </a:r>
              <a:endPara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4220331" y="8491938"/>
            <a:ext cx="2215055" cy="937258"/>
            <a:chOff x="4411511" y="7234413"/>
            <a:chExt cx="2215055" cy="937258"/>
          </a:xfrm>
        </p:grpSpPr>
        <p:sp>
          <p:nvSpPr>
            <p:cNvPr id="121" name="TextBox 120"/>
            <p:cNvSpPr txBox="1"/>
            <p:nvPr/>
          </p:nvSpPr>
          <p:spPr>
            <a:xfrm>
              <a:off x="4411511" y="7234413"/>
              <a:ext cx="16738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/>
                <a:t>Contato</a:t>
              </a:r>
              <a:endParaRPr lang="en-US" sz="200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415833" y="7586896"/>
              <a:ext cx="221073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Email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 name@mail.com</a:t>
              </a:r>
            </a:p>
            <a:p>
              <a:r>
                <a:rPr lang="en-US" sz="1600" b="1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Telefone</a:t>
              </a:r>
              <a:r>
                <a:rPr lang="en-US" sz="1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 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000 111 333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736463" y="4374230"/>
            <a:ext cx="1050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333333"/>
                </a:solidFill>
              </a:rPr>
              <a:t>2009 - 2012</a:t>
            </a:r>
            <a:endParaRPr lang="en-US" sz="1400" dirty="0">
              <a:solidFill>
                <a:srgbClr val="333333"/>
              </a:solidFill>
            </a:endParaRPr>
          </a:p>
        </p:txBody>
      </p:sp>
      <p:cxnSp>
        <p:nvCxnSpPr>
          <p:cNvPr id="12" name="Connecteur droit 11"/>
          <p:cNvCxnSpPr/>
          <p:nvPr/>
        </p:nvCxnSpPr>
        <p:spPr>
          <a:xfrm>
            <a:off x="2137696" y="547007"/>
            <a:ext cx="1874356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6" name="Connecteur droit 95"/>
          <p:cNvCxnSpPr/>
          <p:nvPr/>
        </p:nvCxnSpPr>
        <p:spPr>
          <a:xfrm>
            <a:off x="5362919" y="547007"/>
            <a:ext cx="1105722" cy="237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5" name="Connecteur droit 104"/>
          <p:cNvCxnSpPr/>
          <p:nvPr/>
        </p:nvCxnSpPr>
        <p:spPr>
          <a:xfrm>
            <a:off x="-1344" y="2223087"/>
            <a:ext cx="1638131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7" name="Connecteur droit 106"/>
          <p:cNvCxnSpPr/>
          <p:nvPr/>
        </p:nvCxnSpPr>
        <p:spPr>
          <a:xfrm>
            <a:off x="-1344" y="3375362"/>
            <a:ext cx="1638131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15019" y="4381166"/>
            <a:ext cx="1638131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4" name="Connecteur droit 123"/>
          <p:cNvCxnSpPr/>
          <p:nvPr/>
        </p:nvCxnSpPr>
        <p:spPr>
          <a:xfrm>
            <a:off x="77461" y="5719452"/>
            <a:ext cx="1638131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6" name="TextBox 65"/>
          <p:cNvSpPr txBox="1"/>
          <p:nvPr/>
        </p:nvSpPr>
        <p:spPr>
          <a:xfrm>
            <a:off x="2020118" y="1904901"/>
            <a:ext cx="4489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200" dirty="0" err="1"/>
              <a:t>Lorem</a:t>
            </a:r>
            <a:r>
              <a:rPr lang="fr-FR" sz="1200" dirty="0"/>
              <a:t> </a:t>
            </a:r>
            <a:r>
              <a:rPr lang="fr-FR" sz="1200" dirty="0" err="1"/>
              <a:t>ipsum</a:t>
            </a:r>
            <a:r>
              <a:rPr lang="fr-FR" sz="1200" dirty="0"/>
              <a:t> </a:t>
            </a:r>
            <a:r>
              <a:rPr lang="fr-FR" sz="1200" dirty="0" err="1"/>
              <a:t>dolor</a:t>
            </a:r>
            <a:r>
              <a:rPr lang="fr-FR" sz="1200" dirty="0"/>
              <a:t> </a:t>
            </a:r>
            <a:r>
              <a:rPr lang="fr-FR" sz="1200" dirty="0" err="1"/>
              <a:t>sit</a:t>
            </a:r>
            <a:r>
              <a:rPr lang="fr-FR" sz="1200" dirty="0"/>
              <a:t> </a:t>
            </a:r>
            <a:r>
              <a:rPr lang="fr-FR" sz="1200" dirty="0" err="1"/>
              <a:t>amet</a:t>
            </a:r>
            <a:r>
              <a:rPr lang="fr-FR" sz="1200" dirty="0"/>
              <a:t>, </a:t>
            </a:r>
            <a:r>
              <a:rPr lang="fr-FR" sz="1200" dirty="0" err="1"/>
              <a:t>consectetur</a:t>
            </a:r>
            <a:r>
              <a:rPr lang="fr-FR" sz="1200" dirty="0"/>
              <a:t> </a:t>
            </a:r>
            <a:r>
              <a:rPr lang="fr-FR" sz="1200" dirty="0" err="1"/>
              <a:t>adipiscing</a:t>
            </a:r>
            <a:r>
              <a:rPr lang="fr-FR" sz="1200" dirty="0"/>
              <a:t> </a:t>
            </a:r>
            <a:r>
              <a:rPr lang="fr-FR" sz="1200" dirty="0" err="1"/>
              <a:t>elit</a:t>
            </a:r>
            <a:r>
              <a:rPr lang="fr-FR" sz="1200" dirty="0"/>
              <a:t>. </a:t>
            </a:r>
            <a:r>
              <a:rPr lang="fr-FR" sz="1200" dirty="0" err="1"/>
              <a:t>Morbi</a:t>
            </a:r>
            <a:r>
              <a:rPr lang="fr-FR" sz="1200" dirty="0"/>
              <a:t> tristique </a:t>
            </a:r>
            <a:r>
              <a:rPr lang="fr-FR" sz="1200" dirty="0" err="1"/>
              <a:t>sapien</a:t>
            </a:r>
            <a:r>
              <a:rPr lang="fr-FR" sz="1200" dirty="0"/>
              <a:t> nec </a:t>
            </a:r>
            <a:r>
              <a:rPr lang="fr-FR" sz="1200" dirty="0" err="1"/>
              <a:t>nulla</a:t>
            </a:r>
            <a:r>
              <a:rPr lang="fr-FR" sz="1200" dirty="0"/>
              <a:t> </a:t>
            </a:r>
            <a:r>
              <a:rPr lang="fr-FR" sz="1200" dirty="0" err="1"/>
              <a:t>rutrum</a:t>
            </a:r>
            <a:r>
              <a:rPr lang="fr-FR" sz="1200" dirty="0"/>
              <a:t> </a:t>
            </a:r>
            <a:r>
              <a:rPr lang="fr-FR" sz="1200" dirty="0" err="1"/>
              <a:t>imperdiet</a:t>
            </a:r>
            <a:r>
              <a:rPr lang="fr-FR" sz="1200" dirty="0"/>
              <a:t>. </a:t>
            </a:r>
            <a:r>
              <a:rPr lang="fr-FR" sz="1200" dirty="0" err="1"/>
              <a:t>Nullam</a:t>
            </a:r>
            <a:r>
              <a:rPr lang="fr-FR" sz="1200" dirty="0"/>
              <a:t> </a:t>
            </a:r>
            <a:r>
              <a:rPr lang="fr-FR" sz="1200" dirty="0" err="1"/>
              <a:t>faucibus</a:t>
            </a:r>
            <a:r>
              <a:rPr lang="fr-FR" sz="1200" dirty="0"/>
              <a:t> </a:t>
            </a:r>
            <a:r>
              <a:rPr lang="fr-FR" sz="1200" dirty="0" err="1"/>
              <a:t>augue</a:t>
            </a:r>
            <a:r>
              <a:rPr lang="fr-FR" sz="1200" dirty="0"/>
              <a:t> id </a:t>
            </a:r>
            <a:r>
              <a:rPr lang="fr-FR" sz="1200" dirty="0" err="1"/>
              <a:t>velit</a:t>
            </a:r>
            <a:r>
              <a:rPr lang="fr-FR" sz="1200" dirty="0"/>
              <a:t> </a:t>
            </a:r>
            <a:r>
              <a:rPr lang="fr-FR" sz="1200" dirty="0" err="1"/>
              <a:t>luctus</a:t>
            </a:r>
            <a:r>
              <a:rPr lang="fr-FR" sz="1200" dirty="0"/>
              <a:t> </a:t>
            </a:r>
            <a:r>
              <a:rPr lang="fr-FR" sz="1200" dirty="0" err="1"/>
              <a:t>maximus</a:t>
            </a:r>
            <a:r>
              <a:rPr lang="fr-FR" sz="1200" dirty="0"/>
              <a:t>. </a:t>
            </a:r>
          </a:p>
        </p:txBody>
      </p:sp>
      <p:sp>
        <p:nvSpPr>
          <p:cNvPr id="127" name="TextBox 65"/>
          <p:cNvSpPr txBox="1"/>
          <p:nvPr/>
        </p:nvSpPr>
        <p:spPr>
          <a:xfrm>
            <a:off x="2026222" y="2999116"/>
            <a:ext cx="4489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200" dirty="0" err="1"/>
              <a:t>Lorem</a:t>
            </a:r>
            <a:r>
              <a:rPr lang="fr-FR" sz="1200" dirty="0"/>
              <a:t> </a:t>
            </a:r>
            <a:r>
              <a:rPr lang="fr-FR" sz="1200" dirty="0" err="1"/>
              <a:t>ipsum</a:t>
            </a:r>
            <a:r>
              <a:rPr lang="fr-FR" sz="1200" dirty="0"/>
              <a:t> </a:t>
            </a:r>
            <a:r>
              <a:rPr lang="fr-FR" sz="1200" dirty="0" err="1"/>
              <a:t>dolor</a:t>
            </a:r>
            <a:r>
              <a:rPr lang="fr-FR" sz="1200" dirty="0"/>
              <a:t> </a:t>
            </a:r>
            <a:r>
              <a:rPr lang="fr-FR" sz="1200" dirty="0" err="1"/>
              <a:t>sit</a:t>
            </a:r>
            <a:r>
              <a:rPr lang="fr-FR" sz="1200" dirty="0"/>
              <a:t> </a:t>
            </a:r>
            <a:r>
              <a:rPr lang="fr-FR" sz="1200" dirty="0" err="1"/>
              <a:t>amet</a:t>
            </a:r>
            <a:r>
              <a:rPr lang="fr-FR" sz="1200" dirty="0"/>
              <a:t>, </a:t>
            </a:r>
            <a:r>
              <a:rPr lang="fr-FR" sz="1200" dirty="0" err="1"/>
              <a:t>consectetur</a:t>
            </a:r>
            <a:r>
              <a:rPr lang="fr-FR" sz="1200" dirty="0"/>
              <a:t> </a:t>
            </a:r>
            <a:r>
              <a:rPr lang="fr-FR" sz="1200" dirty="0" err="1"/>
              <a:t>adipiscing</a:t>
            </a:r>
            <a:r>
              <a:rPr lang="fr-FR" sz="1200" dirty="0"/>
              <a:t> </a:t>
            </a:r>
            <a:r>
              <a:rPr lang="fr-FR" sz="1200" dirty="0" err="1"/>
              <a:t>elit</a:t>
            </a:r>
            <a:r>
              <a:rPr lang="fr-FR" sz="1200" dirty="0"/>
              <a:t>. </a:t>
            </a:r>
            <a:r>
              <a:rPr lang="fr-FR" sz="1200" dirty="0" err="1"/>
              <a:t>Morbi</a:t>
            </a:r>
            <a:r>
              <a:rPr lang="fr-FR" sz="1200" dirty="0"/>
              <a:t> tristique </a:t>
            </a:r>
            <a:r>
              <a:rPr lang="fr-FR" sz="1200" dirty="0" err="1"/>
              <a:t>sapien</a:t>
            </a:r>
            <a:r>
              <a:rPr lang="fr-FR" sz="1200" dirty="0"/>
              <a:t> nec </a:t>
            </a:r>
            <a:r>
              <a:rPr lang="fr-FR" sz="1200" dirty="0" err="1"/>
              <a:t>nulla</a:t>
            </a:r>
            <a:r>
              <a:rPr lang="fr-FR" sz="1200" dirty="0"/>
              <a:t> </a:t>
            </a:r>
            <a:r>
              <a:rPr lang="fr-FR" sz="1200" dirty="0" err="1"/>
              <a:t>rutrum</a:t>
            </a:r>
            <a:r>
              <a:rPr lang="fr-FR" sz="1200" dirty="0"/>
              <a:t> </a:t>
            </a:r>
            <a:r>
              <a:rPr lang="fr-FR" sz="1200" dirty="0" err="1"/>
              <a:t>imperdiet</a:t>
            </a:r>
            <a:r>
              <a:rPr lang="fr-FR" sz="1200" dirty="0"/>
              <a:t>. </a:t>
            </a:r>
            <a:r>
              <a:rPr lang="fr-FR" sz="1200" dirty="0" err="1"/>
              <a:t>Nullam</a:t>
            </a:r>
            <a:r>
              <a:rPr lang="fr-FR" sz="1200" dirty="0"/>
              <a:t> </a:t>
            </a:r>
            <a:r>
              <a:rPr lang="fr-FR" sz="1200" dirty="0" err="1"/>
              <a:t>faucibus</a:t>
            </a:r>
            <a:r>
              <a:rPr lang="fr-FR" sz="1200" dirty="0"/>
              <a:t> </a:t>
            </a:r>
            <a:r>
              <a:rPr lang="fr-FR" sz="1200" dirty="0" err="1"/>
              <a:t>augue</a:t>
            </a:r>
            <a:r>
              <a:rPr lang="fr-FR" sz="1200" dirty="0"/>
              <a:t> id </a:t>
            </a:r>
            <a:r>
              <a:rPr lang="fr-FR" sz="1200" dirty="0" err="1"/>
              <a:t>velit</a:t>
            </a:r>
            <a:r>
              <a:rPr lang="fr-FR" sz="1200" dirty="0"/>
              <a:t> </a:t>
            </a:r>
            <a:r>
              <a:rPr lang="fr-FR" sz="1200" dirty="0" err="1"/>
              <a:t>luctus</a:t>
            </a:r>
            <a:r>
              <a:rPr lang="fr-FR" sz="1200" dirty="0"/>
              <a:t> </a:t>
            </a:r>
            <a:r>
              <a:rPr lang="fr-FR" sz="1200" dirty="0" err="1"/>
              <a:t>maximus</a:t>
            </a:r>
            <a:r>
              <a:rPr lang="fr-FR" sz="1200" dirty="0"/>
              <a:t>. </a:t>
            </a:r>
          </a:p>
        </p:txBody>
      </p:sp>
      <p:sp>
        <p:nvSpPr>
          <p:cNvPr id="128" name="TextBox 65"/>
          <p:cNvSpPr txBox="1"/>
          <p:nvPr/>
        </p:nvSpPr>
        <p:spPr>
          <a:xfrm>
            <a:off x="2080061" y="4007682"/>
            <a:ext cx="4489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200" dirty="0" err="1"/>
              <a:t>Lorem</a:t>
            </a:r>
            <a:r>
              <a:rPr lang="fr-FR" sz="1200" dirty="0"/>
              <a:t> </a:t>
            </a:r>
            <a:r>
              <a:rPr lang="fr-FR" sz="1200" dirty="0" err="1"/>
              <a:t>ipsum</a:t>
            </a:r>
            <a:r>
              <a:rPr lang="fr-FR" sz="1200" dirty="0"/>
              <a:t> </a:t>
            </a:r>
            <a:r>
              <a:rPr lang="fr-FR" sz="1200" dirty="0" err="1"/>
              <a:t>dolor</a:t>
            </a:r>
            <a:r>
              <a:rPr lang="fr-FR" sz="1200" dirty="0"/>
              <a:t> </a:t>
            </a:r>
            <a:r>
              <a:rPr lang="fr-FR" sz="1200" dirty="0" err="1"/>
              <a:t>sit</a:t>
            </a:r>
            <a:r>
              <a:rPr lang="fr-FR" sz="1200" dirty="0"/>
              <a:t> </a:t>
            </a:r>
            <a:r>
              <a:rPr lang="fr-FR" sz="1200" dirty="0" err="1"/>
              <a:t>amet</a:t>
            </a:r>
            <a:r>
              <a:rPr lang="fr-FR" sz="1200" dirty="0"/>
              <a:t>, </a:t>
            </a:r>
            <a:r>
              <a:rPr lang="fr-FR" sz="1200" dirty="0" err="1"/>
              <a:t>consectetur</a:t>
            </a:r>
            <a:r>
              <a:rPr lang="fr-FR" sz="1200" dirty="0"/>
              <a:t> </a:t>
            </a:r>
            <a:r>
              <a:rPr lang="fr-FR" sz="1200" dirty="0" err="1"/>
              <a:t>adipiscing</a:t>
            </a:r>
            <a:r>
              <a:rPr lang="fr-FR" sz="1200" dirty="0"/>
              <a:t> </a:t>
            </a:r>
            <a:r>
              <a:rPr lang="fr-FR" sz="1200" dirty="0" err="1"/>
              <a:t>elit</a:t>
            </a:r>
            <a:r>
              <a:rPr lang="fr-FR" sz="1200" dirty="0"/>
              <a:t>. </a:t>
            </a:r>
            <a:r>
              <a:rPr lang="fr-FR" sz="1200" dirty="0" err="1"/>
              <a:t>Morbi</a:t>
            </a:r>
            <a:r>
              <a:rPr lang="fr-FR" sz="1200" dirty="0"/>
              <a:t> tristique </a:t>
            </a:r>
            <a:r>
              <a:rPr lang="fr-FR" sz="1200" dirty="0" err="1"/>
              <a:t>sapien</a:t>
            </a:r>
            <a:r>
              <a:rPr lang="fr-FR" sz="1200" dirty="0"/>
              <a:t> nec </a:t>
            </a:r>
            <a:r>
              <a:rPr lang="fr-FR" sz="1200" dirty="0" err="1"/>
              <a:t>nulla</a:t>
            </a:r>
            <a:r>
              <a:rPr lang="fr-FR" sz="1200" dirty="0"/>
              <a:t> </a:t>
            </a:r>
            <a:r>
              <a:rPr lang="fr-FR" sz="1200" dirty="0" err="1"/>
              <a:t>rutrum</a:t>
            </a:r>
            <a:r>
              <a:rPr lang="fr-FR" sz="1200" dirty="0"/>
              <a:t> </a:t>
            </a:r>
            <a:r>
              <a:rPr lang="fr-FR" sz="1200" dirty="0" err="1"/>
              <a:t>imperdiet</a:t>
            </a:r>
            <a:r>
              <a:rPr lang="fr-FR" sz="1200" dirty="0"/>
              <a:t>. </a:t>
            </a:r>
            <a:r>
              <a:rPr lang="fr-FR" sz="1200" dirty="0" err="1"/>
              <a:t>Nullam</a:t>
            </a:r>
            <a:r>
              <a:rPr lang="fr-FR" sz="1200" dirty="0"/>
              <a:t> </a:t>
            </a:r>
            <a:r>
              <a:rPr lang="fr-FR" sz="1200" dirty="0" err="1"/>
              <a:t>faucibus</a:t>
            </a:r>
            <a:r>
              <a:rPr lang="fr-FR" sz="1200" dirty="0"/>
              <a:t> </a:t>
            </a:r>
            <a:r>
              <a:rPr lang="fr-FR" sz="1200" dirty="0" err="1"/>
              <a:t>augue</a:t>
            </a:r>
            <a:r>
              <a:rPr lang="fr-FR" sz="1200" dirty="0"/>
              <a:t> id </a:t>
            </a:r>
            <a:r>
              <a:rPr lang="fr-FR" sz="1200" dirty="0" err="1"/>
              <a:t>velit</a:t>
            </a:r>
            <a:r>
              <a:rPr lang="fr-FR" sz="1200" dirty="0"/>
              <a:t> </a:t>
            </a:r>
            <a:r>
              <a:rPr lang="fr-FR" sz="1200" dirty="0" err="1"/>
              <a:t>luctus</a:t>
            </a:r>
            <a:r>
              <a:rPr lang="fr-FR" sz="1200" dirty="0"/>
              <a:t> </a:t>
            </a:r>
            <a:r>
              <a:rPr lang="fr-FR" sz="1200" dirty="0" err="1"/>
              <a:t>maximus</a:t>
            </a:r>
            <a:r>
              <a:rPr lang="fr-FR" sz="1200" dirty="0"/>
              <a:t>. </a:t>
            </a:r>
          </a:p>
        </p:txBody>
      </p:sp>
      <p:sp>
        <p:nvSpPr>
          <p:cNvPr id="130" name="TextBox 65"/>
          <p:cNvSpPr txBox="1"/>
          <p:nvPr/>
        </p:nvSpPr>
        <p:spPr>
          <a:xfrm>
            <a:off x="2020118" y="5401576"/>
            <a:ext cx="4489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200" dirty="0" err="1"/>
              <a:t>Lorem</a:t>
            </a:r>
            <a:r>
              <a:rPr lang="fr-FR" sz="1200" dirty="0"/>
              <a:t> </a:t>
            </a:r>
            <a:r>
              <a:rPr lang="fr-FR" sz="1200" dirty="0" err="1"/>
              <a:t>ipsum</a:t>
            </a:r>
            <a:r>
              <a:rPr lang="fr-FR" sz="1200" dirty="0"/>
              <a:t> </a:t>
            </a:r>
            <a:r>
              <a:rPr lang="fr-FR" sz="1200" dirty="0" err="1"/>
              <a:t>dolor</a:t>
            </a:r>
            <a:r>
              <a:rPr lang="fr-FR" sz="1200" dirty="0"/>
              <a:t> </a:t>
            </a:r>
            <a:r>
              <a:rPr lang="fr-FR" sz="1200" dirty="0" err="1"/>
              <a:t>sit</a:t>
            </a:r>
            <a:r>
              <a:rPr lang="fr-FR" sz="1200" dirty="0"/>
              <a:t> </a:t>
            </a:r>
            <a:r>
              <a:rPr lang="fr-FR" sz="1200" dirty="0" err="1"/>
              <a:t>amet</a:t>
            </a:r>
            <a:r>
              <a:rPr lang="fr-FR" sz="1200" dirty="0"/>
              <a:t>, </a:t>
            </a:r>
            <a:r>
              <a:rPr lang="fr-FR" sz="1200" dirty="0" err="1"/>
              <a:t>consectetur</a:t>
            </a:r>
            <a:r>
              <a:rPr lang="fr-FR" sz="1200" dirty="0"/>
              <a:t> </a:t>
            </a:r>
            <a:r>
              <a:rPr lang="fr-FR" sz="1200" dirty="0" err="1"/>
              <a:t>adipiscing</a:t>
            </a:r>
            <a:r>
              <a:rPr lang="fr-FR" sz="1200" dirty="0"/>
              <a:t> </a:t>
            </a:r>
            <a:r>
              <a:rPr lang="fr-FR" sz="1200" dirty="0" err="1"/>
              <a:t>elit</a:t>
            </a:r>
            <a:r>
              <a:rPr lang="fr-FR" sz="1200" dirty="0"/>
              <a:t>. </a:t>
            </a:r>
            <a:r>
              <a:rPr lang="fr-FR" sz="1200" dirty="0" err="1"/>
              <a:t>Morbi</a:t>
            </a:r>
            <a:r>
              <a:rPr lang="fr-FR" sz="1200" dirty="0"/>
              <a:t> tristique </a:t>
            </a:r>
            <a:r>
              <a:rPr lang="fr-FR" sz="1200" dirty="0" err="1"/>
              <a:t>sapien</a:t>
            </a:r>
            <a:r>
              <a:rPr lang="fr-FR" sz="1200" dirty="0"/>
              <a:t> nec </a:t>
            </a:r>
            <a:r>
              <a:rPr lang="fr-FR" sz="1200" dirty="0" err="1"/>
              <a:t>nulla</a:t>
            </a:r>
            <a:r>
              <a:rPr lang="fr-FR" sz="1200" dirty="0"/>
              <a:t> </a:t>
            </a:r>
            <a:r>
              <a:rPr lang="fr-FR" sz="1200" dirty="0" err="1"/>
              <a:t>rutrum</a:t>
            </a:r>
            <a:r>
              <a:rPr lang="fr-FR" sz="1200" dirty="0"/>
              <a:t> </a:t>
            </a:r>
            <a:r>
              <a:rPr lang="fr-FR" sz="1200" dirty="0" err="1"/>
              <a:t>imperdiet</a:t>
            </a:r>
            <a:r>
              <a:rPr lang="fr-FR" sz="1200" dirty="0"/>
              <a:t>. </a:t>
            </a:r>
            <a:r>
              <a:rPr lang="fr-FR" sz="1200" dirty="0" err="1"/>
              <a:t>Nullam</a:t>
            </a:r>
            <a:r>
              <a:rPr lang="fr-FR" sz="1200" dirty="0"/>
              <a:t> </a:t>
            </a:r>
            <a:r>
              <a:rPr lang="fr-FR" sz="1200" dirty="0" err="1"/>
              <a:t>faucibus</a:t>
            </a:r>
            <a:r>
              <a:rPr lang="fr-FR" sz="1200" dirty="0"/>
              <a:t> </a:t>
            </a:r>
            <a:r>
              <a:rPr lang="fr-FR" sz="1200" dirty="0" err="1"/>
              <a:t>augue</a:t>
            </a:r>
            <a:r>
              <a:rPr lang="fr-FR" sz="1200" dirty="0"/>
              <a:t> id </a:t>
            </a:r>
            <a:r>
              <a:rPr lang="fr-FR" sz="1200" dirty="0" err="1"/>
              <a:t>velit</a:t>
            </a:r>
            <a:r>
              <a:rPr lang="fr-FR" sz="1200" dirty="0"/>
              <a:t> </a:t>
            </a:r>
            <a:r>
              <a:rPr lang="fr-FR" sz="1200" dirty="0" err="1"/>
              <a:t>luctus</a:t>
            </a:r>
            <a:r>
              <a:rPr lang="fr-FR" sz="1200" dirty="0"/>
              <a:t> </a:t>
            </a:r>
            <a:r>
              <a:rPr lang="fr-FR" sz="1200" dirty="0" err="1"/>
              <a:t>maximus</a:t>
            </a:r>
            <a:r>
              <a:rPr lang="fr-FR" sz="1200" dirty="0"/>
              <a:t>. 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1906486" y="7584011"/>
            <a:ext cx="272266" cy="272266"/>
          </a:xfrm>
          <a:prstGeom prst="round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5" name="Rectangle à coins arrondis 134"/>
          <p:cNvSpPr/>
          <p:nvPr/>
        </p:nvSpPr>
        <p:spPr>
          <a:xfrm>
            <a:off x="2298483" y="7590528"/>
            <a:ext cx="272266" cy="272266"/>
          </a:xfrm>
          <a:prstGeom prst="roundRect">
            <a:avLst/>
          </a:prstGeom>
          <a:pattFill prst="wdDnDiag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6" name="Rectangle à coins arrondis 135"/>
          <p:cNvSpPr/>
          <p:nvPr/>
        </p:nvSpPr>
        <p:spPr>
          <a:xfrm>
            <a:off x="2691515" y="7588795"/>
            <a:ext cx="272266" cy="272266"/>
          </a:xfrm>
          <a:prstGeom prst="roundRect">
            <a:avLst/>
          </a:prstGeom>
          <a:pattFill prst="wdDnDiag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7" name="Rectangle à coins arrondis 136"/>
          <p:cNvSpPr/>
          <p:nvPr/>
        </p:nvSpPr>
        <p:spPr>
          <a:xfrm>
            <a:off x="3083512" y="7584011"/>
            <a:ext cx="272266" cy="272266"/>
          </a:xfrm>
          <a:prstGeom prst="roundRect">
            <a:avLst/>
          </a:prstGeom>
          <a:pattFill prst="wdDnDiag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8" name="Rectangle à coins arrondis 137"/>
          <p:cNvSpPr/>
          <p:nvPr/>
        </p:nvSpPr>
        <p:spPr>
          <a:xfrm>
            <a:off x="3475509" y="7590528"/>
            <a:ext cx="272266" cy="27226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9" name="Rectangle à coins arrondis 138"/>
          <p:cNvSpPr/>
          <p:nvPr/>
        </p:nvSpPr>
        <p:spPr>
          <a:xfrm>
            <a:off x="1906486" y="8065517"/>
            <a:ext cx="272266" cy="272266"/>
          </a:xfrm>
          <a:prstGeom prst="round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0" name="Rectangle à coins arrondis 139"/>
          <p:cNvSpPr/>
          <p:nvPr/>
        </p:nvSpPr>
        <p:spPr>
          <a:xfrm>
            <a:off x="2298483" y="8072034"/>
            <a:ext cx="272266" cy="272266"/>
          </a:xfrm>
          <a:prstGeom prst="roundRect">
            <a:avLst/>
          </a:prstGeom>
          <a:pattFill prst="wdDnDiag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1" name="Rectangle à coins arrondis 140"/>
          <p:cNvSpPr/>
          <p:nvPr/>
        </p:nvSpPr>
        <p:spPr>
          <a:xfrm>
            <a:off x="2691515" y="8070301"/>
            <a:ext cx="272266" cy="272266"/>
          </a:xfrm>
          <a:prstGeom prst="roundRect">
            <a:avLst/>
          </a:prstGeom>
          <a:pattFill prst="wdDnDiag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2" name="Rectangle à coins arrondis 141"/>
          <p:cNvSpPr/>
          <p:nvPr/>
        </p:nvSpPr>
        <p:spPr>
          <a:xfrm>
            <a:off x="3083512" y="8065517"/>
            <a:ext cx="272266" cy="27226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3" name="Rectangle à coins arrondis 142"/>
          <p:cNvSpPr/>
          <p:nvPr/>
        </p:nvSpPr>
        <p:spPr>
          <a:xfrm>
            <a:off x="3475509" y="8072034"/>
            <a:ext cx="272266" cy="27226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4" name="Rectangle à coins arrondis 143"/>
          <p:cNvSpPr/>
          <p:nvPr/>
        </p:nvSpPr>
        <p:spPr>
          <a:xfrm>
            <a:off x="1893973" y="8563431"/>
            <a:ext cx="272266" cy="272266"/>
          </a:xfrm>
          <a:prstGeom prst="round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5" name="Rectangle à coins arrondis 144"/>
          <p:cNvSpPr/>
          <p:nvPr/>
        </p:nvSpPr>
        <p:spPr>
          <a:xfrm>
            <a:off x="2285970" y="8569948"/>
            <a:ext cx="272266" cy="272266"/>
          </a:xfrm>
          <a:prstGeom prst="roundRect">
            <a:avLst/>
          </a:prstGeom>
          <a:pattFill prst="wdDnDiag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6" name="Rectangle à coins arrondis 145"/>
          <p:cNvSpPr/>
          <p:nvPr/>
        </p:nvSpPr>
        <p:spPr>
          <a:xfrm>
            <a:off x="2679002" y="8568215"/>
            <a:ext cx="272266" cy="272266"/>
          </a:xfrm>
          <a:prstGeom prst="roundRect">
            <a:avLst/>
          </a:prstGeom>
          <a:pattFill prst="wdDnDiag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7" name="Rectangle à coins arrondis 146"/>
          <p:cNvSpPr/>
          <p:nvPr/>
        </p:nvSpPr>
        <p:spPr>
          <a:xfrm>
            <a:off x="3070999" y="8563431"/>
            <a:ext cx="272266" cy="272266"/>
          </a:xfrm>
          <a:prstGeom prst="roundRect">
            <a:avLst/>
          </a:prstGeom>
          <a:pattFill prst="wdDnDiag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8" name="Rectangle à coins arrondis 147"/>
          <p:cNvSpPr/>
          <p:nvPr/>
        </p:nvSpPr>
        <p:spPr>
          <a:xfrm>
            <a:off x="3462996" y="8569948"/>
            <a:ext cx="272266" cy="27226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9" name="Rectangle à coins arrondis 148"/>
          <p:cNvSpPr/>
          <p:nvPr/>
        </p:nvSpPr>
        <p:spPr>
          <a:xfrm>
            <a:off x="1893973" y="9040792"/>
            <a:ext cx="272266" cy="272266"/>
          </a:xfrm>
          <a:prstGeom prst="round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0" name="Rectangle à coins arrondis 149"/>
          <p:cNvSpPr/>
          <p:nvPr/>
        </p:nvSpPr>
        <p:spPr>
          <a:xfrm>
            <a:off x="2285970" y="9047309"/>
            <a:ext cx="272266" cy="272266"/>
          </a:xfrm>
          <a:prstGeom prst="roundRect">
            <a:avLst/>
          </a:prstGeom>
          <a:pattFill prst="wdDnDiag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1" name="Rectangle à coins arrondis 150"/>
          <p:cNvSpPr/>
          <p:nvPr/>
        </p:nvSpPr>
        <p:spPr>
          <a:xfrm>
            <a:off x="2679002" y="9045576"/>
            <a:ext cx="272266" cy="272266"/>
          </a:xfrm>
          <a:prstGeom prst="roundRect">
            <a:avLst/>
          </a:prstGeom>
          <a:pattFill prst="wdDnDiag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2" name="Rectangle à coins arrondis 151"/>
          <p:cNvSpPr/>
          <p:nvPr/>
        </p:nvSpPr>
        <p:spPr>
          <a:xfrm>
            <a:off x="3070999" y="9040792"/>
            <a:ext cx="272266" cy="27226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3" name="Rectangle à coins arrondis 152"/>
          <p:cNvSpPr/>
          <p:nvPr/>
        </p:nvSpPr>
        <p:spPr>
          <a:xfrm>
            <a:off x="3462996" y="9047309"/>
            <a:ext cx="272266" cy="27226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6" name="TextBox 48"/>
          <p:cNvSpPr txBox="1"/>
          <p:nvPr/>
        </p:nvSpPr>
        <p:spPr>
          <a:xfrm>
            <a:off x="774856" y="3379019"/>
            <a:ext cx="970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333333"/>
                </a:solidFill>
              </a:rPr>
              <a:t>2013-2016</a:t>
            </a:r>
            <a:endParaRPr lang="en-US" sz="1400" dirty="0">
              <a:solidFill>
                <a:srgbClr val="333333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-1344" y="1910735"/>
            <a:ext cx="8170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 smtClean="0"/>
              <a:t>Empresa</a:t>
            </a:r>
            <a:endParaRPr lang="fr-FR" sz="1400" dirty="0"/>
          </a:p>
        </p:txBody>
      </p:sp>
      <p:sp>
        <p:nvSpPr>
          <p:cNvPr id="77" name="ZoneTexte 76"/>
          <p:cNvSpPr txBox="1"/>
          <p:nvPr/>
        </p:nvSpPr>
        <p:spPr>
          <a:xfrm>
            <a:off x="-7362" y="3034514"/>
            <a:ext cx="8170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/>
              <a:t>Empresa</a:t>
            </a:r>
            <a:endParaRPr lang="fr-FR" sz="1400" dirty="0"/>
          </a:p>
        </p:txBody>
      </p:sp>
      <p:sp>
        <p:nvSpPr>
          <p:cNvPr id="78" name="ZoneTexte 77"/>
          <p:cNvSpPr txBox="1"/>
          <p:nvPr/>
        </p:nvSpPr>
        <p:spPr>
          <a:xfrm>
            <a:off x="0" y="4031302"/>
            <a:ext cx="8170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/>
              <a:t>Empresa</a:t>
            </a:r>
            <a:endParaRPr lang="fr-FR" sz="1400" dirty="0"/>
          </a:p>
        </p:txBody>
      </p:sp>
      <p:sp>
        <p:nvSpPr>
          <p:cNvPr id="79" name="ZoneTexte 78"/>
          <p:cNvSpPr txBox="1"/>
          <p:nvPr/>
        </p:nvSpPr>
        <p:spPr>
          <a:xfrm>
            <a:off x="11436" y="5399170"/>
            <a:ext cx="1143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 smtClean="0"/>
              <a:t>Universidade</a:t>
            </a:r>
            <a:endParaRPr lang="fr-FR" sz="1400" dirty="0"/>
          </a:p>
        </p:txBody>
      </p:sp>
      <p:sp>
        <p:nvSpPr>
          <p:cNvPr id="6" name="Rectangle 5"/>
          <p:cNvSpPr/>
          <p:nvPr/>
        </p:nvSpPr>
        <p:spPr>
          <a:xfrm>
            <a:off x="1199420" y="5696910"/>
            <a:ext cx="5902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333333"/>
                </a:solidFill>
              </a:rPr>
              <a:t>2009 </a:t>
            </a:r>
            <a:endParaRPr lang="fr-FR" sz="1400" dirty="0"/>
          </a:p>
        </p:txBody>
      </p:sp>
      <p:cxnSp>
        <p:nvCxnSpPr>
          <p:cNvPr id="82" name="Connecteur droit 81"/>
          <p:cNvCxnSpPr/>
          <p:nvPr/>
        </p:nvCxnSpPr>
        <p:spPr>
          <a:xfrm>
            <a:off x="92841" y="6439392"/>
            <a:ext cx="1638131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3" name="TextBox 65"/>
          <p:cNvSpPr txBox="1"/>
          <p:nvPr/>
        </p:nvSpPr>
        <p:spPr>
          <a:xfrm>
            <a:off x="1982174" y="6134177"/>
            <a:ext cx="4489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200" dirty="0" err="1"/>
              <a:t>Lorem</a:t>
            </a:r>
            <a:r>
              <a:rPr lang="fr-FR" sz="1200" dirty="0"/>
              <a:t> </a:t>
            </a:r>
            <a:r>
              <a:rPr lang="fr-FR" sz="1200" dirty="0" err="1"/>
              <a:t>ipsum</a:t>
            </a:r>
            <a:r>
              <a:rPr lang="fr-FR" sz="1200" dirty="0"/>
              <a:t> </a:t>
            </a:r>
            <a:r>
              <a:rPr lang="fr-FR" sz="1200" dirty="0" err="1"/>
              <a:t>dolor</a:t>
            </a:r>
            <a:r>
              <a:rPr lang="fr-FR" sz="1200" dirty="0"/>
              <a:t> </a:t>
            </a:r>
            <a:r>
              <a:rPr lang="fr-FR" sz="1200" dirty="0" err="1"/>
              <a:t>sit</a:t>
            </a:r>
            <a:r>
              <a:rPr lang="fr-FR" sz="1200" dirty="0"/>
              <a:t> </a:t>
            </a:r>
            <a:r>
              <a:rPr lang="fr-FR" sz="1200" dirty="0" err="1"/>
              <a:t>amet</a:t>
            </a:r>
            <a:r>
              <a:rPr lang="fr-FR" sz="1200" dirty="0"/>
              <a:t>, </a:t>
            </a:r>
            <a:r>
              <a:rPr lang="fr-FR" sz="1200" dirty="0" err="1"/>
              <a:t>consectetur</a:t>
            </a:r>
            <a:r>
              <a:rPr lang="fr-FR" sz="1200" dirty="0"/>
              <a:t> </a:t>
            </a:r>
            <a:r>
              <a:rPr lang="fr-FR" sz="1200" dirty="0" err="1"/>
              <a:t>adipiscing</a:t>
            </a:r>
            <a:r>
              <a:rPr lang="fr-FR" sz="1200" dirty="0"/>
              <a:t> </a:t>
            </a:r>
            <a:r>
              <a:rPr lang="fr-FR" sz="1200" dirty="0" err="1"/>
              <a:t>elit</a:t>
            </a:r>
            <a:r>
              <a:rPr lang="fr-FR" sz="1200" dirty="0"/>
              <a:t>. </a:t>
            </a:r>
            <a:r>
              <a:rPr lang="fr-FR" sz="1200" dirty="0" err="1"/>
              <a:t>Morbi</a:t>
            </a:r>
            <a:r>
              <a:rPr lang="fr-FR" sz="1200" dirty="0"/>
              <a:t> tristique </a:t>
            </a:r>
            <a:r>
              <a:rPr lang="fr-FR" sz="1200" dirty="0" err="1"/>
              <a:t>sapien</a:t>
            </a:r>
            <a:r>
              <a:rPr lang="fr-FR" sz="1200" dirty="0"/>
              <a:t> nec </a:t>
            </a:r>
            <a:r>
              <a:rPr lang="fr-FR" sz="1200" dirty="0" err="1"/>
              <a:t>nulla</a:t>
            </a:r>
            <a:r>
              <a:rPr lang="fr-FR" sz="1200" dirty="0"/>
              <a:t> </a:t>
            </a:r>
            <a:r>
              <a:rPr lang="fr-FR" sz="1200" dirty="0" err="1"/>
              <a:t>rutrum</a:t>
            </a:r>
            <a:r>
              <a:rPr lang="fr-FR" sz="1200" dirty="0"/>
              <a:t> </a:t>
            </a:r>
            <a:r>
              <a:rPr lang="fr-FR" sz="1200" dirty="0" err="1"/>
              <a:t>imperdiet</a:t>
            </a:r>
            <a:r>
              <a:rPr lang="fr-FR" sz="1200" dirty="0"/>
              <a:t>. </a:t>
            </a:r>
            <a:r>
              <a:rPr lang="fr-FR" sz="1200" dirty="0" err="1"/>
              <a:t>Nullam</a:t>
            </a:r>
            <a:r>
              <a:rPr lang="fr-FR" sz="1200" dirty="0"/>
              <a:t> </a:t>
            </a:r>
            <a:r>
              <a:rPr lang="fr-FR" sz="1200" dirty="0" err="1"/>
              <a:t>faucibus</a:t>
            </a:r>
            <a:r>
              <a:rPr lang="fr-FR" sz="1200" dirty="0"/>
              <a:t> </a:t>
            </a:r>
            <a:r>
              <a:rPr lang="fr-FR" sz="1200" dirty="0" err="1"/>
              <a:t>augue</a:t>
            </a:r>
            <a:r>
              <a:rPr lang="fr-FR" sz="1200" dirty="0"/>
              <a:t> id </a:t>
            </a:r>
            <a:r>
              <a:rPr lang="fr-FR" sz="1200" dirty="0" err="1"/>
              <a:t>velit</a:t>
            </a:r>
            <a:r>
              <a:rPr lang="fr-FR" sz="1200" dirty="0"/>
              <a:t> </a:t>
            </a:r>
            <a:r>
              <a:rPr lang="fr-FR" sz="1200" dirty="0" err="1"/>
              <a:t>luctus</a:t>
            </a:r>
            <a:r>
              <a:rPr lang="fr-FR" sz="1200" dirty="0"/>
              <a:t> </a:t>
            </a:r>
            <a:r>
              <a:rPr lang="fr-FR" sz="1200" dirty="0" err="1"/>
              <a:t>maximus</a:t>
            </a:r>
            <a:r>
              <a:rPr lang="fr-FR" sz="1200" dirty="0"/>
              <a:t>. </a:t>
            </a:r>
          </a:p>
        </p:txBody>
      </p:sp>
      <p:sp>
        <p:nvSpPr>
          <p:cNvPr id="84" name="ZoneTexte 83"/>
          <p:cNvSpPr txBox="1"/>
          <p:nvPr/>
        </p:nvSpPr>
        <p:spPr>
          <a:xfrm>
            <a:off x="16263" y="6144809"/>
            <a:ext cx="1143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/>
              <a:t>Universidade</a:t>
            </a:r>
            <a:endParaRPr lang="fr-FR" sz="1400" dirty="0"/>
          </a:p>
        </p:txBody>
      </p:sp>
      <p:sp>
        <p:nvSpPr>
          <p:cNvPr id="85" name="Rectangle 84"/>
          <p:cNvSpPr/>
          <p:nvPr/>
        </p:nvSpPr>
        <p:spPr>
          <a:xfrm>
            <a:off x="1199420" y="6418199"/>
            <a:ext cx="5902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333333"/>
                </a:solidFill>
              </a:rPr>
              <a:t>2009 </a:t>
            </a:r>
            <a:endParaRPr lang="fr-FR" sz="1400" dirty="0"/>
          </a:p>
        </p:txBody>
      </p:sp>
      <p:pic>
        <p:nvPicPr>
          <p:cNvPr id="87" name="Image 8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68" r="10452"/>
          <a:stretch/>
        </p:blipFill>
        <p:spPr>
          <a:xfrm>
            <a:off x="414886" y="141368"/>
            <a:ext cx="1046683" cy="1052446"/>
          </a:xfrm>
          <a:prstGeom prst="roundRect">
            <a:avLst/>
          </a:prstGeom>
          <a:ln w="57150">
            <a:solidFill>
              <a:schemeClr val="bg1">
                <a:lumMod val="85000"/>
              </a:schemeClr>
            </a:solidFill>
          </a:ln>
        </p:spPr>
      </p:pic>
      <p:cxnSp>
        <p:nvCxnSpPr>
          <p:cNvPr id="88" name="Straight Connector 66"/>
          <p:cNvCxnSpPr/>
          <p:nvPr/>
        </p:nvCxnSpPr>
        <p:spPr>
          <a:xfrm>
            <a:off x="3865345" y="7338492"/>
            <a:ext cx="0" cy="238424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9" name="Connecteur droit 88"/>
          <p:cNvCxnSpPr/>
          <p:nvPr/>
        </p:nvCxnSpPr>
        <p:spPr>
          <a:xfrm>
            <a:off x="5322998" y="7772961"/>
            <a:ext cx="1537256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0" name="Connecteur droit 89"/>
          <p:cNvCxnSpPr/>
          <p:nvPr/>
        </p:nvCxnSpPr>
        <p:spPr>
          <a:xfrm>
            <a:off x="5319005" y="8762950"/>
            <a:ext cx="1537255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633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2"/>
        </a:lnRef>
        <a:fillRef idx="0">
          <a:schemeClr val="accent2"/>
        </a:fillRef>
        <a:effectRef idx="1">
          <a:schemeClr val="accent2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1024</TotalTime>
  <Words>186</Words>
  <Application>Microsoft Office PowerPoint</Application>
  <PresentationFormat>A4 (210 x 297 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turcu.stefan@yahoo.com</dc:creator>
  <cp:lastModifiedBy>PC</cp:lastModifiedBy>
  <cp:revision>59</cp:revision>
  <dcterms:created xsi:type="dcterms:W3CDTF">2017-01-30T13:07:53Z</dcterms:created>
  <dcterms:modified xsi:type="dcterms:W3CDTF">2019-01-18T13:57:18Z</dcterms:modified>
</cp:coreProperties>
</file>