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51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595"/>
  </p:normalViewPr>
  <p:slideViewPr>
    <p:cSldViewPr snapToGrid="0" snapToObjects="1">
      <p:cViewPr>
        <p:scale>
          <a:sx n="93" d="100"/>
          <a:sy n="93" d="100"/>
        </p:scale>
        <p:origin x="1188" y="-3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4A3CE4-00C2-7449-8A72-1333199F1BAE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6B396E-D8DB-1E4D-A374-B46E1DB3CAE5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2514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6B396E-D8DB-1E4D-A374-B46E1DB3CAE5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7659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8BF8-28C7-C648-ACE5-18D2EA3BA6A2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76ED-56CA-854F-BD90-8F163F8C39E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8BF8-28C7-C648-ACE5-18D2EA3BA6A2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76ED-56CA-854F-BD90-8F163F8C39E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8BF8-28C7-C648-ACE5-18D2EA3BA6A2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76ED-56CA-854F-BD90-8F163F8C39E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8BF8-28C7-C648-ACE5-18D2EA3BA6A2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76ED-56CA-854F-BD90-8F163F8C39E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8BF8-28C7-C648-ACE5-18D2EA3BA6A2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76ED-56CA-854F-BD90-8F163F8C39E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8BF8-28C7-C648-ACE5-18D2EA3BA6A2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76ED-56CA-854F-BD90-8F163F8C39E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8BF8-28C7-C648-ACE5-18D2EA3BA6A2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76ED-56CA-854F-BD90-8F163F8C39E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8BF8-28C7-C648-ACE5-18D2EA3BA6A2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76ED-56CA-854F-BD90-8F163F8C39E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8BF8-28C7-C648-ACE5-18D2EA3BA6A2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76ED-56CA-854F-BD90-8F163F8C39E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8BF8-28C7-C648-ACE5-18D2EA3BA6A2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76ED-56CA-854F-BD90-8F163F8C39E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8BF8-28C7-C648-ACE5-18D2EA3BA6A2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76ED-56CA-854F-BD90-8F163F8C39E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18BF8-28C7-C648-ACE5-18D2EA3BA6A2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576ED-56CA-854F-BD90-8F163F8C39E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7786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23" y="4121315"/>
            <a:ext cx="7464340" cy="573837"/>
          </a:xfrm>
          <a:prstGeom prst="rect">
            <a:avLst/>
          </a:prstGeom>
        </p:spPr>
      </p:pic>
      <p:sp>
        <p:nvSpPr>
          <p:cNvPr id="67" name="Rectangle 66"/>
          <p:cNvSpPr/>
          <p:nvPr/>
        </p:nvSpPr>
        <p:spPr>
          <a:xfrm>
            <a:off x="0" y="1183848"/>
            <a:ext cx="7559675" cy="28912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0" y="10289616"/>
            <a:ext cx="7559675" cy="402197"/>
          </a:xfrm>
          <a:prstGeom prst="rect">
            <a:avLst/>
          </a:prstGeom>
          <a:solidFill>
            <a:srgbClr val="CB51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212694" y="247572"/>
            <a:ext cx="4887821" cy="52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440"/>
              </a:lnSpc>
            </a:pPr>
            <a:r>
              <a:rPr lang="fr-FR" sz="4800" smtClean="0">
                <a:cs typeface="Arial Black"/>
              </a:rPr>
              <a:t>Nathalie VINCENT</a:t>
            </a:r>
            <a:endParaRPr lang="fr-FR" sz="4800" dirty="0">
              <a:cs typeface="Arial Black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2695" y="588948"/>
            <a:ext cx="1864678" cy="5283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3440"/>
              </a:lnSpc>
            </a:pPr>
            <a:r>
              <a:rPr lang="fr-FR" dirty="0" err="1">
                <a:solidFill>
                  <a:srgbClr val="CB51CA"/>
                </a:solidFill>
                <a:cs typeface="Arial Black"/>
              </a:rPr>
              <a:t>Titulo</a:t>
            </a:r>
            <a:r>
              <a:rPr lang="fr-FR" dirty="0">
                <a:solidFill>
                  <a:srgbClr val="CB51CA"/>
                </a:solidFill>
                <a:cs typeface="Arial Black"/>
              </a:rPr>
              <a:t> do </a:t>
            </a:r>
            <a:r>
              <a:rPr lang="fr-FR" dirty="0" err="1" smtClean="0">
                <a:solidFill>
                  <a:srgbClr val="CB51CA"/>
                </a:solidFill>
                <a:cs typeface="Arial Black"/>
              </a:rPr>
              <a:t>trabalho</a:t>
            </a:r>
            <a:endParaRPr lang="fr-FR" dirty="0">
              <a:solidFill>
                <a:srgbClr val="CB51CA"/>
              </a:solidFill>
              <a:cs typeface="Arial Black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0" y="10343616"/>
            <a:ext cx="7559675" cy="284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 smtClean="0">
                <a:solidFill>
                  <a:schemeClr val="bg1"/>
                </a:solidFill>
              </a:rPr>
              <a:t>Telefone</a:t>
            </a:r>
            <a:r>
              <a:rPr lang="fr-FR" sz="1200" dirty="0" smtClean="0">
                <a:solidFill>
                  <a:schemeClr val="bg1"/>
                </a:solidFill>
              </a:rPr>
              <a:t>: </a:t>
            </a:r>
            <a:r>
              <a:rPr lang="fr-FR" sz="1200" dirty="0" smtClean="0">
                <a:solidFill>
                  <a:schemeClr val="bg1"/>
                </a:solidFill>
              </a:rPr>
              <a:t>000 111 333 - @: name@mail.com - </a:t>
            </a:r>
            <a:r>
              <a:rPr lang="fr-FR" sz="1200" dirty="0" err="1" smtClean="0">
                <a:solidFill>
                  <a:schemeClr val="bg1"/>
                </a:solidFill>
              </a:rPr>
              <a:t>Endereço</a:t>
            </a:r>
            <a:r>
              <a:rPr lang="fr-FR" sz="1200" dirty="0" smtClean="0">
                <a:solidFill>
                  <a:schemeClr val="bg1"/>
                </a:solidFill>
              </a:rPr>
              <a:t>: </a:t>
            </a:r>
            <a:r>
              <a:rPr lang="fr-FR" sz="1200" dirty="0" smtClean="0">
                <a:solidFill>
                  <a:schemeClr val="bg1"/>
                </a:solidFill>
              </a:rPr>
              <a:t>12 Street Name, </a:t>
            </a:r>
            <a:r>
              <a:rPr lang="fr-FR" sz="1200" dirty="0" smtClean="0">
                <a:solidFill>
                  <a:schemeClr val="bg1"/>
                </a:solidFill>
              </a:rPr>
              <a:t>Lisboa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212695" y="1364257"/>
            <a:ext cx="17251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err="1" smtClean="0">
                <a:latin typeface="Avenir Book" charset="0"/>
                <a:ea typeface="Avenir Book" charset="0"/>
                <a:cs typeface="Avenir Book" charset="0"/>
              </a:rPr>
              <a:t>Qualificações</a:t>
            </a:r>
            <a:endParaRPr lang="fr-FR" sz="2000" dirty="0">
              <a:latin typeface="Avenir Book" charset="0"/>
              <a:ea typeface="Avenir Book" charset="0"/>
              <a:cs typeface="Avenir Book" charset="0"/>
            </a:endParaRPr>
          </a:p>
        </p:txBody>
      </p:sp>
      <p:cxnSp>
        <p:nvCxnSpPr>
          <p:cNvPr id="13" name="Connecteur droit 12"/>
          <p:cNvCxnSpPr/>
          <p:nvPr/>
        </p:nvCxnSpPr>
        <p:spPr>
          <a:xfrm>
            <a:off x="291432" y="1772711"/>
            <a:ext cx="6896769" cy="0"/>
          </a:xfrm>
          <a:prstGeom prst="line">
            <a:avLst/>
          </a:prstGeom>
          <a:ln w="28575">
            <a:solidFill>
              <a:srgbClr val="CB51C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12695" y="2166537"/>
            <a:ext cx="2517809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Morbi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tristique </a:t>
            </a:r>
            <a:r>
              <a:rPr lang="fr-FR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sapien</a:t>
            </a:r>
            <a:r>
              <a:rPr lang="fr-F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Morbi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sapien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Morbi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sapien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1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charset="0"/>
              <a:ea typeface="ＭＳ Ｐゴシック" charset="0"/>
            </a:endParaRP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fr-FR" sz="1200" dirty="0">
              <a:solidFill>
                <a:schemeClr val="tx1">
                  <a:lumMod val="65000"/>
                  <a:lumOff val="35000"/>
                </a:schemeClr>
              </a:solidFill>
              <a:latin typeface="Calibri" charset="0"/>
              <a:ea typeface="ＭＳ Ｐゴシック" charset="0"/>
            </a:endParaRP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fr-FR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charset="0"/>
              <a:ea typeface="ＭＳ Ｐゴシック" charset="0"/>
            </a:endParaRP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fr-FR" sz="1200" dirty="0">
              <a:solidFill>
                <a:schemeClr val="tx1">
                  <a:lumMod val="65000"/>
                  <a:lumOff val="35000"/>
                </a:schemeClr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04161" y="2166537"/>
            <a:ext cx="2285999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Morbi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sapien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Morbi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sapien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02410" y="2182399"/>
            <a:ext cx="2243701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Morbi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sapien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Morbi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sapien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Morbi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sapien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91432" y="1845240"/>
            <a:ext cx="14879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err="1">
                <a:solidFill>
                  <a:srgbClr val="CB51CA"/>
                </a:solidFill>
                <a:latin typeface="Avenir Book" charset="0"/>
                <a:ea typeface="Avenir Book" charset="0"/>
                <a:cs typeface="Avenir Book" charset="0"/>
              </a:rPr>
              <a:t>Administração</a:t>
            </a:r>
            <a:r>
              <a:rPr lang="fr-FR" sz="1400" b="1" dirty="0">
                <a:solidFill>
                  <a:srgbClr val="CB51CA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endParaRPr lang="fr-FR" sz="1400" dirty="0">
              <a:solidFill>
                <a:srgbClr val="CB51CA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835190" y="1849644"/>
            <a:ext cx="98937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err="1" smtClean="0">
                <a:solidFill>
                  <a:srgbClr val="CB51CA"/>
                </a:solidFill>
                <a:latin typeface="Avenir Book" charset="0"/>
                <a:ea typeface="Avenir Book" charset="0"/>
                <a:cs typeface="Avenir Book" charset="0"/>
              </a:rPr>
              <a:t>Negócios</a:t>
            </a:r>
            <a:endParaRPr lang="fr-FR" sz="1400" dirty="0">
              <a:solidFill>
                <a:srgbClr val="CB51CA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090160" y="1849644"/>
            <a:ext cx="99418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smtClean="0">
                <a:solidFill>
                  <a:srgbClr val="CB51CA"/>
                </a:solidFill>
                <a:latin typeface="Avenir Book" charset="0"/>
                <a:ea typeface="Avenir Book" charset="0"/>
                <a:cs typeface="Avenir Book" charset="0"/>
              </a:rPr>
              <a:t>Marketing</a:t>
            </a:r>
            <a:endParaRPr lang="fr-FR" sz="1400" dirty="0">
              <a:solidFill>
                <a:srgbClr val="CB51CA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cxnSp>
        <p:nvCxnSpPr>
          <p:cNvPr id="19" name="Connecteur droit 18"/>
          <p:cNvCxnSpPr/>
          <p:nvPr/>
        </p:nvCxnSpPr>
        <p:spPr>
          <a:xfrm>
            <a:off x="291432" y="5281928"/>
            <a:ext cx="4589850" cy="0"/>
          </a:xfrm>
          <a:prstGeom prst="line">
            <a:avLst/>
          </a:prstGeom>
          <a:ln w="28575">
            <a:solidFill>
              <a:srgbClr val="CB51C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212695" y="4854779"/>
            <a:ext cx="29658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err="1">
                <a:latin typeface="Avenir Book" charset="0"/>
                <a:ea typeface="Avenir Book" charset="0"/>
                <a:cs typeface="Avenir Book" charset="0"/>
              </a:rPr>
              <a:t>Experiência</a:t>
            </a:r>
            <a:r>
              <a:rPr lang="fr-FR" sz="20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2000" dirty="0" err="1" smtClean="0">
                <a:latin typeface="Avenir Book" charset="0"/>
                <a:ea typeface="Avenir Book" charset="0"/>
                <a:cs typeface="Avenir Book" charset="0"/>
              </a:rPr>
              <a:t>profissional</a:t>
            </a:r>
            <a:endParaRPr lang="fr-FR" sz="2000" dirty="0"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22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198101"/>
              </p:ext>
            </p:extLst>
          </p:nvPr>
        </p:nvGraphicFramePr>
        <p:xfrm>
          <a:off x="291433" y="5315102"/>
          <a:ext cx="4589849" cy="462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89849"/>
              </a:tblGrid>
              <a:tr h="836155">
                <a:tc>
                  <a:txBody>
                    <a:bodyPr/>
                    <a:lstStyle/>
                    <a:p>
                      <a:pPr defTabSz="685800">
                        <a:defRPr/>
                      </a:pPr>
                      <a:r>
                        <a:rPr lang="fr-FR" sz="1100" b="1" i="0" kern="120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2010 - 2015 </a:t>
                      </a:r>
                      <a:r>
                        <a:rPr lang="fr-FR" sz="1100" b="1" i="0" kern="1200" dirty="0" smtClean="0">
                          <a:solidFill>
                            <a:srgbClr val="CB51CA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Cargo </a:t>
                      </a:r>
                      <a:r>
                        <a:rPr lang="fr-FR" sz="1100" b="1" i="0" kern="1200" dirty="0" err="1" smtClean="0">
                          <a:solidFill>
                            <a:srgbClr val="CB51CA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exercido</a:t>
                      </a:r>
                      <a:r>
                        <a:rPr lang="fr-FR" sz="1100" b="1" i="0" kern="1200" dirty="0" smtClean="0">
                          <a:solidFill>
                            <a:srgbClr val="CB51CA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kern="120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</a:t>
                      </a:r>
                      <a:r>
                        <a:rPr lang="fr-FR" sz="1100" b="1" i="0" kern="120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Empresa</a:t>
                      </a:r>
                      <a:r>
                        <a:rPr lang="fr-FR" sz="1100" b="1" i="0" kern="120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– </a:t>
                      </a:r>
                      <a:r>
                        <a:rPr lang="fr-FR" sz="1100" b="1" i="0" kern="120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Cidade</a:t>
                      </a:r>
                      <a:endParaRPr lang="fr-FR" sz="1100" b="1" i="0" kern="120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171450" indent="-171450" defTabSz="685800">
                        <a:buFont typeface="Arial" charset="0"/>
                        <a:buChar char="•"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Etiam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bibendum, ante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posuere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36155">
                <a:tc>
                  <a:txBody>
                    <a:bodyPr/>
                    <a:lstStyle/>
                    <a:p>
                      <a:pPr defTabSz="685800">
                        <a:defRPr/>
                      </a:pPr>
                      <a:r>
                        <a:rPr lang="fr-FR" sz="1100" b="1" i="0" kern="120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2010 - 2015 </a:t>
                      </a:r>
                      <a:r>
                        <a:rPr lang="fr-FR" sz="1100" b="1" i="0" kern="1200" dirty="0" smtClean="0">
                          <a:solidFill>
                            <a:srgbClr val="CB51CA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Cargo </a:t>
                      </a:r>
                      <a:r>
                        <a:rPr lang="fr-FR" sz="1100" b="1" i="0" kern="1200" dirty="0" err="1" smtClean="0">
                          <a:solidFill>
                            <a:srgbClr val="CB51CA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exercido</a:t>
                      </a:r>
                      <a:r>
                        <a:rPr lang="fr-FR" sz="1100" b="1" i="0" kern="1200" dirty="0" smtClean="0">
                          <a:solidFill>
                            <a:srgbClr val="CB51CA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kern="120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</a:t>
                      </a:r>
                      <a:r>
                        <a:rPr lang="fr-FR" sz="1100" b="1" i="0" kern="120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Empresa</a:t>
                      </a:r>
                      <a:r>
                        <a:rPr lang="fr-FR" sz="1100" b="1" i="0" kern="120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– Cidade</a:t>
                      </a:r>
                    </a:p>
                    <a:p>
                      <a:pPr marL="171450" indent="-171450" defTabSz="685800">
                        <a:buFont typeface="Arial" charset="0"/>
                        <a:buChar char="•"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Etiam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bibendum, ante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posuere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36155">
                <a:tc>
                  <a:txBody>
                    <a:bodyPr/>
                    <a:lstStyle/>
                    <a:p>
                      <a:pPr defTabSz="685800">
                        <a:defRPr/>
                      </a:pPr>
                      <a:r>
                        <a:rPr lang="fr-FR" sz="1100" b="1" i="0" kern="120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2010 - 2015 </a:t>
                      </a:r>
                      <a:r>
                        <a:rPr lang="fr-FR" sz="1100" b="1" i="0" kern="1200" dirty="0" smtClean="0">
                          <a:solidFill>
                            <a:srgbClr val="CB51CA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Cargo </a:t>
                      </a:r>
                      <a:r>
                        <a:rPr lang="fr-FR" sz="1100" b="1" i="0" kern="1200" dirty="0" err="1" smtClean="0">
                          <a:solidFill>
                            <a:srgbClr val="CB51CA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exercido</a:t>
                      </a:r>
                      <a:r>
                        <a:rPr lang="fr-FR" sz="1100" b="1" i="0" kern="1200" dirty="0" smtClean="0">
                          <a:solidFill>
                            <a:srgbClr val="CB51CA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kern="120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</a:t>
                      </a:r>
                      <a:r>
                        <a:rPr lang="fr-FR" sz="1100" b="1" i="0" kern="120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Empresa</a:t>
                      </a:r>
                      <a:r>
                        <a:rPr lang="fr-FR" sz="1100" b="1" i="0" kern="120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– Cidade</a:t>
                      </a:r>
                    </a:p>
                    <a:p>
                      <a:pPr marL="171450" indent="-171450" defTabSz="685800">
                        <a:buFont typeface="Arial" charset="0"/>
                        <a:buChar char="•"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Etiam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bibendum, ante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posuere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36155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kern="120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2010 - 2015 </a:t>
                      </a:r>
                      <a:r>
                        <a:rPr lang="fr-FR" sz="1100" b="1" i="0" kern="1200" dirty="0" smtClean="0">
                          <a:solidFill>
                            <a:srgbClr val="CB51CA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Cargo </a:t>
                      </a:r>
                      <a:r>
                        <a:rPr lang="fr-FR" sz="1100" b="1" i="0" kern="1200" dirty="0" err="1" smtClean="0">
                          <a:solidFill>
                            <a:srgbClr val="CB51CA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exercido</a:t>
                      </a:r>
                      <a:r>
                        <a:rPr lang="fr-FR" sz="1100" b="1" i="0" kern="1200" dirty="0" smtClean="0">
                          <a:solidFill>
                            <a:srgbClr val="CB51CA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kern="120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</a:t>
                      </a:r>
                      <a:r>
                        <a:rPr lang="fr-FR" sz="1100" b="1" i="0" kern="120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Empresa</a:t>
                      </a:r>
                      <a:r>
                        <a:rPr lang="fr-FR" sz="1100" b="1" i="0" kern="120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– Cidade </a:t>
                      </a:r>
                      <a:endParaRPr lang="fr-FR" sz="1100" b="1" i="0" kern="120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171450" indent="-171450" defTabSz="685800">
                        <a:buFont typeface="Arial" charset="0"/>
                        <a:buChar char="•"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Etiam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bibendum, ante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posuere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36155">
                <a:tc>
                  <a:txBody>
                    <a:bodyPr/>
                    <a:lstStyle/>
                    <a:p>
                      <a:pPr defTabSz="685800">
                        <a:defRPr/>
                      </a:pPr>
                      <a:r>
                        <a:rPr lang="fr-FR" sz="1100" b="1" i="0" kern="120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2010 - 2015 </a:t>
                      </a:r>
                      <a:r>
                        <a:rPr lang="fr-FR" sz="1100" b="1" i="0" kern="1200" dirty="0" smtClean="0">
                          <a:solidFill>
                            <a:srgbClr val="CB51CA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Cargo </a:t>
                      </a:r>
                      <a:r>
                        <a:rPr lang="fr-FR" sz="1100" b="1" i="0" kern="1200" dirty="0" err="1" smtClean="0">
                          <a:solidFill>
                            <a:srgbClr val="CB51CA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exercido</a:t>
                      </a:r>
                      <a:r>
                        <a:rPr lang="fr-FR" sz="1100" b="1" i="0" kern="1200" dirty="0" smtClean="0">
                          <a:solidFill>
                            <a:srgbClr val="CB51CA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kern="120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</a:t>
                      </a:r>
                      <a:r>
                        <a:rPr lang="fr-FR" sz="1100" b="1" i="0" kern="120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Empresa</a:t>
                      </a:r>
                      <a:r>
                        <a:rPr lang="fr-FR" sz="1100" b="1" i="0" kern="120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– Cidade</a:t>
                      </a:r>
                    </a:p>
                    <a:p>
                      <a:pPr marL="171450" indent="-171450" defTabSz="685800">
                        <a:buFont typeface="Arial" charset="0"/>
                        <a:buChar char="•"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Etiam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bibendum, ante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posuere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26" name="Image 2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26" r="10958"/>
          <a:stretch/>
        </p:blipFill>
        <p:spPr>
          <a:xfrm>
            <a:off x="5504954" y="37492"/>
            <a:ext cx="1683247" cy="1620811"/>
          </a:xfrm>
          <a:prstGeom prst="ellipse">
            <a:avLst/>
          </a:prstGeom>
          <a:ln w="28575">
            <a:solidFill>
              <a:schemeClr val="bg1"/>
            </a:solidFill>
          </a:ln>
        </p:spPr>
      </p:pic>
      <p:cxnSp>
        <p:nvCxnSpPr>
          <p:cNvPr id="28" name="Connecteur droit 27"/>
          <p:cNvCxnSpPr/>
          <p:nvPr/>
        </p:nvCxnSpPr>
        <p:spPr>
          <a:xfrm>
            <a:off x="5102410" y="5281928"/>
            <a:ext cx="2284106" cy="0"/>
          </a:xfrm>
          <a:prstGeom prst="line">
            <a:avLst/>
          </a:prstGeom>
          <a:ln w="28575">
            <a:solidFill>
              <a:srgbClr val="CB51C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6220868" y="4861808"/>
            <a:ext cx="1223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dirty="0" err="1" smtClean="0">
                <a:latin typeface="Avenir Book" charset="0"/>
                <a:ea typeface="Avenir Book" charset="0"/>
                <a:cs typeface="Avenir Book" charset="0"/>
              </a:rPr>
              <a:t>Formaçao</a:t>
            </a:r>
            <a:endParaRPr lang="fr-FR" dirty="0"/>
          </a:p>
        </p:txBody>
      </p:sp>
      <p:sp>
        <p:nvSpPr>
          <p:cNvPr id="31" name="Rectangle 30"/>
          <p:cNvSpPr/>
          <p:nvPr/>
        </p:nvSpPr>
        <p:spPr>
          <a:xfrm>
            <a:off x="5076652" y="5339355"/>
            <a:ext cx="2420211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sz="1100" b="1" dirty="0" smtClean="0">
                <a:latin typeface="Calibri" charset="0"/>
                <a:ea typeface="ＭＳ Ｐゴシック" charset="0"/>
              </a:rPr>
              <a:t>2004</a:t>
            </a:r>
            <a:r>
              <a:rPr lang="fr-FR" sz="1100" dirty="0" smtClean="0">
                <a:solidFill>
                  <a:srgbClr val="7030A0"/>
                </a:solidFill>
                <a:latin typeface="Calibri" charset="0"/>
                <a:ea typeface="ＭＳ Ｐゴシック" charset="0"/>
              </a:rPr>
              <a:t>: </a:t>
            </a:r>
            <a:r>
              <a:rPr lang="fr-FR" sz="1100" b="1" dirty="0" err="1" smtClean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Universidade</a:t>
            </a:r>
            <a:r>
              <a:rPr lang="fr-FR" sz="1100" b="1" dirty="0" smtClean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 – Cidade        Grau                                             </a:t>
            </a:r>
            <a:r>
              <a:rPr lang="fr-FR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1100" dirty="0" smtClean="0"/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sz="1100" b="1" dirty="0" smtClean="0">
                <a:latin typeface="Calibri" charset="0"/>
                <a:ea typeface="ＭＳ Ｐゴシック" charset="0"/>
              </a:rPr>
              <a:t>2002</a:t>
            </a:r>
            <a:r>
              <a:rPr lang="fr-FR" sz="1100" dirty="0" smtClean="0">
                <a:solidFill>
                  <a:srgbClr val="7030A0"/>
                </a:solidFill>
                <a:latin typeface="Calibri" charset="0"/>
                <a:ea typeface="ＭＳ Ｐゴシック" charset="0"/>
              </a:rPr>
              <a:t>: </a:t>
            </a:r>
            <a:r>
              <a:rPr lang="fr-FR" sz="1100" b="1" dirty="0" err="1">
                <a:solidFill>
                  <a:srgbClr val="CB51CA"/>
                </a:solidFill>
                <a:latin typeface="Calibri" charset="0"/>
                <a:ea typeface="ＭＳ Ｐゴシック" charset="0"/>
              </a:rPr>
              <a:t>Universidade</a:t>
            </a:r>
            <a:r>
              <a:rPr lang="fr-FR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 – Cidade        Grau </a:t>
            </a:r>
            <a:r>
              <a:rPr lang="fr-FR" sz="1100" b="1" dirty="0" smtClean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                                            </a:t>
            </a:r>
            <a:r>
              <a:rPr lang="fr-FR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 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fr-FR" sz="11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charset="0"/>
              <a:ea typeface="ＭＳ Ｐゴシック" charset="0"/>
            </a:endParaRP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5259080" y="7159569"/>
            <a:ext cx="2127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dirty="0" err="1" smtClean="0">
                <a:latin typeface="Avenir Book" charset="0"/>
                <a:ea typeface="Avenir Book" charset="0"/>
                <a:cs typeface="Avenir Book" charset="0"/>
              </a:rPr>
              <a:t>Idiomas</a:t>
            </a:r>
            <a:endParaRPr lang="fr-FR" dirty="0">
              <a:latin typeface="Avenir Book" charset="0"/>
              <a:ea typeface="Avenir Book" charset="0"/>
              <a:cs typeface="Avenir Book" charset="0"/>
            </a:endParaRPr>
          </a:p>
        </p:txBody>
      </p:sp>
      <p:cxnSp>
        <p:nvCxnSpPr>
          <p:cNvPr id="33" name="Connecteur droit 32"/>
          <p:cNvCxnSpPr/>
          <p:nvPr/>
        </p:nvCxnSpPr>
        <p:spPr>
          <a:xfrm>
            <a:off x="5053487" y="7528800"/>
            <a:ext cx="2319199" cy="0"/>
          </a:xfrm>
          <a:prstGeom prst="line">
            <a:avLst/>
          </a:prstGeom>
          <a:ln w="28575">
            <a:solidFill>
              <a:srgbClr val="CB51C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Tableau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213739"/>
              </p:ext>
            </p:extLst>
          </p:nvPr>
        </p:nvGraphicFramePr>
        <p:xfrm>
          <a:off x="5140921" y="7722952"/>
          <a:ext cx="2319199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9199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Inglês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Francês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>
                      <a:noFill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Italiano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35" name="Rectangle 34"/>
          <p:cNvSpPr/>
          <p:nvPr/>
        </p:nvSpPr>
        <p:spPr>
          <a:xfrm>
            <a:off x="6188686" y="7807733"/>
            <a:ext cx="1164631" cy="132142"/>
          </a:xfrm>
          <a:prstGeom prst="rect">
            <a:avLst/>
          </a:prstGeom>
          <a:solidFill>
            <a:srgbClr val="CB51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35"/>
          <p:cNvSpPr/>
          <p:nvPr/>
        </p:nvSpPr>
        <p:spPr>
          <a:xfrm>
            <a:off x="6188686" y="7807733"/>
            <a:ext cx="901749" cy="132142"/>
          </a:xfrm>
          <a:prstGeom prst="rect">
            <a:avLst/>
          </a:prstGeom>
          <a:pattFill prst="ltUpDiag">
            <a:fgClr>
              <a:srgbClr val="7030A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36"/>
          <p:cNvSpPr/>
          <p:nvPr/>
        </p:nvSpPr>
        <p:spPr>
          <a:xfrm>
            <a:off x="6188686" y="8061061"/>
            <a:ext cx="1164631" cy="132142"/>
          </a:xfrm>
          <a:prstGeom prst="rect">
            <a:avLst/>
          </a:prstGeom>
          <a:solidFill>
            <a:srgbClr val="CB51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/>
          </a:p>
        </p:txBody>
      </p:sp>
      <p:sp>
        <p:nvSpPr>
          <p:cNvPr id="38" name="Rectangle 37"/>
          <p:cNvSpPr/>
          <p:nvPr/>
        </p:nvSpPr>
        <p:spPr>
          <a:xfrm>
            <a:off x="6188686" y="8060793"/>
            <a:ext cx="767181" cy="135539"/>
          </a:xfrm>
          <a:prstGeom prst="rect">
            <a:avLst/>
          </a:prstGeom>
          <a:pattFill prst="ltUpDiag">
            <a:fgClr>
              <a:srgbClr val="7030A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/>
          </a:p>
        </p:txBody>
      </p:sp>
      <p:sp>
        <p:nvSpPr>
          <p:cNvPr id="39" name="Rectangle 38"/>
          <p:cNvSpPr/>
          <p:nvPr/>
        </p:nvSpPr>
        <p:spPr>
          <a:xfrm>
            <a:off x="6188686" y="8314389"/>
            <a:ext cx="1164631" cy="132142"/>
          </a:xfrm>
          <a:prstGeom prst="rect">
            <a:avLst/>
          </a:prstGeom>
          <a:solidFill>
            <a:srgbClr val="CB51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39"/>
          <p:cNvSpPr/>
          <p:nvPr/>
        </p:nvSpPr>
        <p:spPr>
          <a:xfrm>
            <a:off x="6188686" y="8308183"/>
            <a:ext cx="1006078" cy="138348"/>
          </a:xfrm>
          <a:prstGeom prst="rect">
            <a:avLst/>
          </a:prstGeom>
          <a:pattFill prst="ltUpDiag">
            <a:fgClr>
              <a:srgbClr val="7030A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ZoneTexte 64"/>
          <p:cNvSpPr txBox="1"/>
          <p:nvPr/>
        </p:nvSpPr>
        <p:spPr>
          <a:xfrm>
            <a:off x="5295822" y="8675724"/>
            <a:ext cx="2127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dirty="0" err="1" smtClean="0">
                <a:latin typeface="Avenir Book" charset="0"/>
                <a:ea typeface="Avenir Book" charset="0"/>
                <a:cs typeface="Avenir Book" charset="0"/>
              </a:rPr>
              <a:t>Personalidade</a:t>
            </a:r>
            <a:endParaRPr lang="fr-FR" dirty="0">
              <a:latin typeface="Avenir Book" charset="0"/>
              <a:ea typeface="Avenir Book" charset="0"/>
              <a:cs typeface="Avenir Book" charset="0"/>
            </a:endParaRPr>
          </a:p>
        </p:txBody>
      </p:sp>
      <p:cxnSp>
        <p:nvCxnSpPr>
          <p:cNvPr id="66" name="Connecteur droit 65"/>
          <p:cNvCxnSpPr/>
          <p:nvPr/>
        </p:nvCxnSpPr>
        <p:spPr>
          <a:xfrm>
            <a:off x="5090229" y="9044955"/>
            <a:ext cx="2319199" cy="0"/>
          </a:xfrm>
          <a:prstGeom prst="line">
            <a:avLst/>
          </a:prstGeom>
          <a:ln w="28575">
            <a:solidFill>
              <a:srgbClr val="CB51C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8" name="Tableau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865138"/>
              </p:ext>
            </p:extLst>
          </p:nvPr>
        </p:nvGraphicFramePr>
        <p:xfrm>
          <a:off x="5177663" y="9239107"/>
          <a:ext cx="2319199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9199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Criativo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Líder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>
                      <a:noFill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Organizado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69" name="Rectangle 68"/>
          <p:cNvSpPr/>
          <p:nvPr/>
        </p:nvSpPr>
        <p:spPr>
          <a:xfrm>
            <a:off x="6225428" y="9323888"/>
            <a:ext cx="1164631" cy="132142"/>
          </a:xfrm>
          <a:prstGeom prst="rect">
            <a:avLst/>
          </a:prstGeom>
          <a:solidFill>
            <a:srgbClr val="CB51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Rectangle 69"/>
          <p:cNvSpPr/>
          <p:nvPr/>
        </p:nvSpPr>
        <p:spPr>
          <a:xfrm>
            <a:off x="6225428" y="9321078"/>
            <a:ext cx="901749" cy="134951"/>
          </a:xfrm>
          <a:prstGeom prst="rect">
            <a:avLst/>
          </a:prstGeom>
          <a:pattFill prst="ltUpDiag">
            <a:fgClr>
              <a:srgbClr val="7030A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Rectangle 70"/>
          <p:cNvSpPr/>
          <p:nvPr/>
        </p:nvSpPr>
        <p:spPr>
          <a:xfrm>
            <a:off x="6225428" y="9577216"/>
            <a:ext cx="1164631" cy="132142"/>
          </a:xfrm>
          <a:prstGeom prst="rect">
            <a:avLst/>
          </a:prstGeom>
          <a:solidFill>
            <a:srgbClr val="CB51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/>
          </a:p>
        </p:txBody>
      </p:sp>
      <p:sp>
        <p:nvSpPr>
          <p:cNvPr id="72" name="Rectangle 71"/>
          <p:cNvSpPr/>
          <p:nvPr/>
        </p:nvSpPr>
        <p:spPr>
          <a:xfrm>
            <a:off x="6225428" y="9576948"/>
            <a:ext cx="767181" cy="135539"/>
          </a:xfrm>
          <a:prstGeom prst="rect">
            <a:avLst/>
          </a:prstGeom>
          <a:pattFill prst="ltUpDiag">
            <a:fgClr>
              <a:srgbClr val="7030A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/>
          </a:p>
        </p:txBody>
      </p:sp>
      <p:sp>
        <p:nvSpPr>
          <p:cNvPr id="73" name="Rectangle 72"/>
          <p:cNvSpPr/>
          <p:nvPr/>
        </p:nvSpPr>
        <p:spPr>
          <a:xfrm>
            <a:off x="6225428" y="9830544"/>
            <a:ext cx="1164631" cy="132142"/>
          </a:xfrm>
          <a:prstGeom prst="rect">
            <a:avLst/>
          </a:prstGeom>
          <a:solidFill>
            <a:srgbClr val="CB51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Rectangle 73"/>
          <p:cNvSpPr/>
          <p:nvPr/>
        </p:nvSpPr>
        <p:spPr>
          <a:xfrm>
            <a:off x="6225428" y="9824338"/>
            <a:ext cx="1006078" cy="138348"/>
          </a:xfrm>
          <a:prstGeom prst="rect">
            <a:avLst/>
          </a:prstGeom>
          <a:pattFill prst="ltUpDiag">
            <a:fgClr>
              <a:srgbClr val="7030A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59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</TotalTime>
  <Words>451</Words>
  <Application>Microsoft Office PowerPoint</Application>
  <PresentationFormat>Personalizado</PresentationFormat>
  <Paragraphs>41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Arial Black</vt:lpstr>
      <vt:lpstr>Avenir Book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27</cp:revision>
  <cp:lastPrinted>2017-01-23T19:18:05Z</cp:lastPrinted>
  <dcterms:created xsi:type="dcterms:W3CDTF">2017-01-23T15:16:32Z</dcterms:created>
  <dcterms:modified xsi:type="dcterms:W3CDTF">2019-01-18T12:02:25Z</dcterms:modified>
</cp:coreProperties>
</file>