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B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0"/>
    <p:restoredTop sz="94595"/>
  </p:normalViewPr>
  <p:slideViewPr>
    <p:cSldViewPr snapToGrid="0" snapToObjects="1">
      <p:cViewPr>
        <p:scale>
          <a:sx n="86" d="100"/>
          <a:sy n="86" d="100"/>
        </p:scale>
        <p:origin x="1506" y="-60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29962" y="8841570"/>
            <a:ext cx="7589637" cy="185024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-29962" y="1"/>
            <a:ext cx="650875" cy="884157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908800" y="1"/>
            <a:ext cx="650875" cy="884157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5598" y="0"/>
            <a:ext cx="7544077" cy="112868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5371764" y="9055298"/>
            <a:ext cx="1489965" cy="1422786"/>
          </a:xfrm>
          <a:prstGeom prst="round2Diag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104" name="ZoneTexte 103"/>
          <p:cNvSpPr txBox="1"/>
          <p:nvPr/>
        </p:nvSpPr>
        <p:spPr>
          <a:xfrm>
            <a:off x="890590" y="9083899"/>
            <a:ext cx="4371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Vincent</a:t>
            </a:r>
            <a:r>
              <a:rPr lang="fr-FR" sz="3200" dirty="0" smtClean="0">
                <a:ea typeface="Times New Roman" charset="0"/>
                <a:cs typeface="Times New Roman" charset="0"/>
              </a:rPr>
              <a:t> </a:t>
            </a:r>
            <a:r>
              <a:rPr lang="fr-FR" sz="3200" dirty="0" smtClean="0">
                <a:solidFill>
                  <a:srgbClr val="FFC000"/>
                </a:solidFill>
                <a:ea typeface="Times New Roman" charset="0"/>
                <a:cs typeface="Times New Roman" charset="0"/>
              </a:rPr>
              <a:t>LEVALLOIS</a:t>
            </a:r>
            <a:endParaRPr lang="fr-FR" sz="3200" dirty="0">
              <a:solidFill>
                <a:srgbClr val="FFC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05" name="ZoneTexte 9"/>
          <p:cNvSpPr txBox="1"/>
          <p:nvPr/>
        </p:nvSpPr>
        <p:spPr>
          <a:xfrm>
            <a:off x="890589" y="9805456"/>
            <a:ext cx="43714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ea typeface="Times New Roman" charset="0"/>
                <a:cs typeface="Times New Roman" charset="0"/>
              </a:rPr>
              <a:t>Telefone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000 111 333 | </a:t>
            </a:r>
            <a:r>
              <a:rPr lang="en-US" sz="1100" dirty="0" err="1" smtClean="0">
                <a:ea typeface="Times New Roman" charset="0"/>
                <a:cs typeface="Times New Roman" charset="0"/>
              </a:rPr>
              <a:t>Celular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000 222 444 | Email: name@mail.com  | </a:t>
            </a:r>
          </a:p>
          <a:p>
            <a:r>
              <a:rPr lang="en-US" sz="1100" dirty="0" err="1" smtClean="0">
                <a:ea typeface="Times New Roman" charset="0"/>
                <a:cs typeface="Times New Roman" charset="0"/>
              </a:rPr>
              <a:t>Endereço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12 Street Name, </a:t>
            </a:r>
            <a:r>
              <a:rPr lang="en-US" sz="1100" dirty="0" err="1" smtClean="0">
                <a:ea typeface="Times New Roman" charset="0"/>
                <a:cs typeface="Times New Roman" charset="0"/>
              </a:rPr>
              <a:t>Lisboa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34840" y="1357123"/>
            <a:ext cx="6126888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dirty="0" err="1" smtClean="0">
                <a:ea typeface="Times New Roman" charset="0"/>
                <a:cs typeface="Times New Roman" charset="0"/>
              </a:rPr>
              <a:t>Objetivo</a:t>
            </a:r>
            <a:endParaRPr lang="fr-FR" dirty="0"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endParaRPr lang="fr-FR" sz="1100" dirty="0" smtClean="0"/>
          </a:p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Sed </a:t>
            </a:r>
            <a:r>
              <a:rPr lang="fr-FR" sz="1100" dirty="0" err="1"/>
              <a:t>molestie</a:t>
            </a:r>
            <a:r>
              <a:rPr lang="fr-FR" sz="1100" dirty="0"/>
              <a:t> </a:t>
            </a:r>
            <a:r>
              <a:rPr lang="fr-FR" sz="1100" dirty="0" err="1"/>
              <a:t>varius</a:t>
            </a:r>
            <a:r>
              <a:rPr lang="fr-FR" sz="1100" dirty="0"/>
              <a:t> erat a </a:t>
            </a:r>
            <a:r>
              <a:rPr lang="fr-FR" sz="1100" dirty="0" err="1"/>
              <a:t>aliquet</a:t>
            </a:r>
            <a:r>
              <a:rPr lang="fr-FR" sz="1100" dirty="0"/>
              <a:t>. </a:t>
            </a:r>
          </a:p>
        </p:txBody>
      </p:sp>
      <p:sp>
        <p:nvSpPr>
          <p:cNvPr id="79" name="ZoneTexte 9"/>
          <p:cNvSpPr txBox="1"/>
          <p:nvPr/>
        </p:nvSpPr>
        <p:spPr>
          <a:xfrm>
            <a:off x="704877" y="2677486"/>
            <a:ext cx="6156851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dirty="0" err="1">
                <a:ea typeface="Times New Roman" charset="0"/>
                <a:cs typeface="Times New Roman" charset="0"/>
              </a:rPr>
              <a:t>Experiência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r>
              <a:rPr lang="fr-FR" dirty="0" err="1">
                <a:ea typeface="Times New Roman" charset="0"/>
                <a:cs typeface="Times New Roman" charset="0"/>
              </a:rPr>
              <a:t>profissional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endParaRPr lang="fr-FR" dirty="0" smtClean="0"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endParaRPr lang="fr-FR" sz="1100" dirty="0" smtClean="0"/>
          </a:p>
          <a:p>
            <a:pPr marL="171450" indent="-171450" defTabSz="685800">
              <a:buFont typeface="Wingdings" charset="2"/>
              <a:buChar char="q"/>
              <a:defRPr/>
            </a:pPr>
            <a:r>
              <a:rPr lang="fr-FR" sz="1200" dirty="0" smtClean="0"/>
              <a:t>2010 </a:t>
            </a:r>
            <a:r>
              <a:rPr lang="fr-FR" sz="1200" dirty="0" smtClean="0"/>
              <a:t>- 2015 </a:t>
            </a:r>
            <a:r>
              <a:rPr lang="fr-FR" sz="1200" dirty="0" smtClean="0"/>
              <a:t>│ Cargo </a:t>
            </a:r>
            <a:r>
              <a:rPr lang="fr-FR" sz="1200" dirty="0" err="1" smtClean="0"/>
              <a:t>exercido</a:t>
            </a:r>
            <a:r>
              <a:rPr lang="fr-FR" sz="1200" dirty="0" smtClean="0"/>
              <a:t> – </a:t>
            </a:r>
            <a:r>
              <a:rPr lang="fr-FR" sz="1200" dirty="0" err="1" smtClean="0"/>
              <a:t>Empresa</a:t>
            </a:r>
            <a:r>
              <a:rPr lang="fr-FR" sz="1200" dirty="0" smtClean="0"/>
              <a:t> – </a:t>
            </a:r>
            <a:r>
              <a:rPr lang="fr-FR" sz="1200" dirty="0" smtClean="0"/>
              <a:t>Cidade</a:t>
            </a:r>
            <a:endParaRPr lang="fr-FR" sz="1200" dirty="0" smtClean="0"/>
          </a:p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smtClean="0"/>
              <a:t/>
            </a:r>
            <a:br>
              <a:rPr lang="fr-FR" sz="1100" dirty="0" smtClean="0"/>
            </a:br>
            <a:endParaRPr lang="fr-FR" sz="1100" dirty="0" smtClean="0"/>
          </a:p>
          <a:p>
            <a:pPr marL="171450" indent="-171450" defTabSz="685800">
              <a:buFont typeface="Wingdings" charset="2"/>
              <a:buChar char="q"/>
              <a:defRPr/>
            </a:pPr>
            <a:r>
              <a:rPr lang="fr-FR" sz="1200" dirty="0"/>
              <a:t>2010 - 2015 </a:t>
            </a:r>
            <a:r>
              <a:rPr lang="fr-FR" sz="1200" dirty="0"/>
              <a:t>│ Cargo </a:t>
            </a:r>
            <a:r>
              <a:rPr lang="fr-FR" sz="1200" dirty="0" err="1"/>
              <a:t>exercido</a:t>
            </a:r>
            <a:r>
              <a:rPr lang="fr-FR" sz="1200" dirty="0"/>
              <a:t> – </a:t>
            </a:r>
            <a:r>
              <a:rPr lang="fr-FR" sz="1200" dirty="0" err="1"/>
              <a:t>Empresa</a:t>
            </a:r>
            <a:r>
              <a:rPr lang="fr-FR" sz="1200" dirty="0"/>
              <a:t> – </a:t>
            </a:r>
            <a:r>
              <a:rPr lang="fr-FR" sz="1200" dirty="0" smtClean="0"/>
              <a:t>Cidade</a:t>
            </a:r>
            <a:endParaRPr lang="fr-FR" sz="1200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 smtClean="0"/>
              <a:t>.</a:t>
            </a:r>
          </a:p>
          <a:p>
            <a:pPr defTabSz="685800">
              <a:defRPr/>
            </a:pPr>
            <a:endParaRPr lang="fr-FR" sz="1100" dirty="0"/>
          </a:p>
          <a:p>
            <a:pPr marL="171450" indent="-171450" defTabSz="685800">
              <a:buFont typeface="Wingdings" charset="2"/>
              <a:buChar char="q"/>
              <a:defRPr/>
            </a:pPr>
            <a:r>
              <a:rPr lang="fr-FR" sz="1200" dirty="0"/>
              <a:t>2010 - 2015 </a:t>
            </a:r>
            <a:r>
              <a:rPr lang="fr-FR" sz="1200" dirty="0"/>
              <a:t>│ Cargo </a:t>
            </a:r>
            <a:r>
              <a:rPr lang="fr-FR" sz="1200" dirty="0" err="1"/>
              <a:t>exercido</a:t>
            </a:r>
            <a:r>
              <a:rPr lang="fr-FR" sz="1200" dirty="0"/>
              <a:t> – </a:t>
            </a:r>
            <a:r>
              <a:rPr lang="fr-FR" sz="1200" dirty="0" err="1"/>
              <a:t>Empresa</a:t>
            </a:r>
            <a:r>
              <a:rPr lang="fr-FR" sz="1200" dirty="0"/>
              <a:t> – </a:t>
            </a:r>
            <a:r>
              <a:rPr lang="fr-FR" sz="1200" dirty="0" smtClean="0"/>
              <a:t>Cidade</a:t>
            </a:r>
            <a:endParaRPr lang="fr-FR" sz="1200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 smtClean="0"/>
              <a:t>.</a:t>
            </a:r>
          </a:p>
          <a:p>
            <a:pPr defTabSz="685800">
              <a:defRPr/>
            </a:pPr>
            <a:endParaRPr lang="fr-FR" sz="1100" dirty="0"/>
          </a:p>
          <a:p>
            <a:pPr marL="171450" indent="-171450" defTabSz="685800">
              <a:buFont typeface="Wingdings" charset="2"/>
              <a:buChar char="q"/>
              <a:defRPr/>
            </a:pPr>
            <a:r>
              <a:rPr lang="fr-FR" sz="1200" dirty="0"/>
              <a:t>2010 - 2015 </a:t>
            </a:r>
            <a:r>
              <a:rPr lang="fr-FR" sz="1200" dirty="0"/>
              <a:t>│ Cargo </a:t>
            </a:r>
            <a:r>
              <a:rPr lang="fr-FR" sz="1200" dirty="0" err="1"/>
              <a:t>exercido</a:t>
            </a:r>
            <a:r>
              <a:rPr lang="fr-FR" sz="1200" dirty="0"/>
              <a:t> – </a:t>
            </a:r>
            <a:r>
              <a:rPr lang="fr-FR" sz="1200" dirty="0" err="1"/>
              <a:t>Empresa</a:t>
            </a:r>
            <a:r>
              <a:rPr lang="fr-FR" sz="1200" dirty="0"/>
              <a:t> – </a:t>
            </a:r>
            <a:r>
              <a:rPr lang="fr-FR" sz="1200" dirty="0" smtClean="0"/>
              <a:t>Cidade</a:t>
            </a:r>
            <a:endParaRPr lang="fr-FR" sz="1200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</a:t>
            </a:r>
          </a:p>
          <a:p>
            <a:pPr defTabSz="685800">
              <a:defRPr/>
            </a:pPr>
            <a:endParaRPr lang="fr-FR" sz="1100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620913" y="8841570"/>
            <a:ext cx="6287887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780398" y="1752227"/>
            <a:ext cx="5959069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780398" y="3072201"/>
            <a:ext cx="5959069" cy="60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9"/>
          <p:cNvSpPr txBox="1"/>
          <p:nvPr/>
        </p:nvSpPr>
        <p:spPr>
          <a:xfrm>
            <a:off x="734840" y="6542030"/>
            <a:ext cx="61268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dirty="0" err="1" smtClean="0"/>
              <a:t>Formaçao</a:t>
            </a:r>
            <a:endParaRPr lang="fr-FR" dirty="0" smtClean="0"/>
          </a:p>
          <a:p>
            <a:pPr defTabSz="685800">
              <a:defRPr/>
            </a:pPr>
            <a:endParaRPr lang="fr-FR" dirty="0" smtClean="0"/>
          </a:p>
          <a:p>
            <a:pPr marL="171450" indent="-171450" defTabSz="685800">
              <a:buFont typeface="Wingdings" charset="2"/>
              <a:buChar char="v"/>
              <a:defRPr/>
            </a:pPr>
            <a:r>
              <a:rPr lang="fr-FR" sz="1200" dirty="0" smtClean="0"/>
              <a:t>2012 – </a:t>
            </a:r>
            <a:r>
              <a:rPr lang="fr-FR" sz="1200" dirty="0" smtClean="0"/>
              <a:t>Grau – </a:t>
            </a:r>
            <a:r>
              <a:rPr lang="fr-FR" sz="1200" dirty="0" err="1" smtClean="0"/>
              <a:t>Universidade</a:t>
            </a:r>
            <a:endParaRPr lang="fr-FR" sz="1200" dirty="0"/>
          </a:p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 smtClean="0"/>
              <a:t>maximus</a:t>
            </a:r>
            <a:r>
              <a:rPr lang="fr-FR" sz="1100" dirty="0" smtClean="0"/>
              <a:t>.</a:t>
            </a:r>
          </a:p>
          <a:p>
            <a:pPr defTabSz="685800">
              <a:defRPr/>
            </a:pPr>
            <a:endParaRPr lang="fr-FR" sz="1100" dirty="0"/>
          </a:p>
          <a:p>
            <a:pPr marL="171450" indent="-171450" defTabSz="685800">
              <a:buFont typeface="Wingdings" charset="2"/>
              <a:buChar char="v"/>
              <a:defRPr/>
            </a:pPr>
            <a:r>
              <a:rPr lang="fr-FR" sz="1200" dirty="0"/>
              <a:t>2012 – </a:t>
            </a:r>
            <a:r>
              <a:rPr lang="fr-FR" sz="1200" dirty="0"/>
              <a:t>Grau – </a:t>
            </a:r>
            <a:r>
              <a:rPr lang="fr-FR" sz="1200" dirty="0" err="1"/>
              <a:t>Universidade</a:t>
            </a:r>
            <a:endParaRPr lang="fr-FR" sz="1200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 smtClean="0"/>
              <a:t>maximus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cxnSp>
        <p:nvCxnSpPr>
          <p:cNvPr id="88" name="Connecteur droit 87"/>
          <p:cNvCxnSpPr/>
          <p:nvPr/>
        </p:nvCxnSpPr>
        <p:spPr>
          <a:xfrm flipV="1">
            <a:off x="780400" y="6943060"/>
            <a:ext cx="5959067" cy="390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1605451" y="251523"/>
            <a:ext cx="4371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i="1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Titulo</a:t>
            </a:r>
            <a:r>
              <a:rPr lang="fr-FR" sz="3200" i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do </a:t>
            </a:r>
            <a:r>
              <a:rPr lang="fr-FR" sz="3200" i="1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trabalho</a:t>
            </a:r>
            <a:endParaRPr lang="fr-FR" sz="3200" i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27" name="Connecteur droit 26"/>
          <p:cNvCxnSpPr/>
          <p:nvPr/>
        </p:nvCxnSpPr>
        <p:spPr>
          <a:xfrm>
            <a:off x="620913" y="1128685"/>
            <a:ext cx="6287887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205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68</cp:revision>
  <dcterms:created xsi:type="dcterms:W3CDTF">2017-01-23T13:13:08Z</dcterms:created>
  <dcterms:modified xsi:type="dcterms:W3CDTF">2019-01-18T11:57:11Z</dcterms:modified>
</cp:coreProperties>
</file>