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0"/>
    <p:restoredTop sz="94595"/>
  </p:normalViewPr>
  <p:slideViewPr>
    <p:cSldViewPr snapToGrid="0" snapToObjects="1">
      <p:cViewPr>
        <p:scale>
          <a:sx n="95" d="100"/>
          <a:sy n="95" d="100"/>
        </p:scale>
        <p:origin x="1464" y="-311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arallélogramme 80"/>
          <p:cNvSpPr/>
          <p:nvPr/>
        </p:nvSpPr>
        <p:spPr>
          <a:xfrm rot="16200000">
            <a:off x="-1396480" y="1735657"/>
            <a:ext cx="10352634" cy="7559675"/>
          </a:xfrm>
          <a:prstGeom prst="parallelogram">
            <a:avLst>
              <a:gd name="adj" fmla="val 1152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arallélogramme 2"/>
          <p:cNvSpPr/>
          <p:nvPr/>
        </p:nvSpPr>
        <p:spPr>
          <a:xfrm>
            <a:off x="-1" y="8283522"/>
            <a:ext cx="6684037" cy="2408291"/>
          </a:xfrm>
          <a:prstGeom prst="parallelogram">
            <a:avLst>
              <a:gd name="adj" fmla="val 2238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2321334" y="129784"/>
            <a:ext cx="2798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>
                <a:ea typeface="Times New Roman" charset="0"/>
                <a:cs typeface="Times New Roman" charset="0"/>
              </a:rPr>
              <a:t>Alica</a:t>
            </a:r>
            <a:r>
              <a:rPr lang="fr-FR" sz="3200" dirty="0" smtClean="0">
                <a:ea typeface="Times New Roman" charset="0"/>
                <a:cs typeface="Times New Roman" charset="0"/>
              </a:rPr>
              <a:t> LEVALLOIS</a:t>
            </a:r>
            <a:endParaRPr lang="fr-FR" sz="3200" dirty="0">
              <a:ea typeface="Times New Roman" charset="0"/>
              <a:cs typeface="Times New Roman" charset="0"/>
            </a:endParaRPr>
          </a:p>
        </p:txBody>
      </p:sp>
      <p:sp>
        <p:nvSpPr>
          <p:cNvPr id="105" name="ZoneTexte 9"/>
          <p:cNvSpPr txBox="1"/>
          <p:nvPr/>
        </p:nvSpPr>
        <p:spPr>
          <a:xfrm>
            <a:off x="2321334" y="840113"/>
            <a:ext cx="4917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ea typeface="Times New Roman" charset="0"/>
                <a:cs typeface="Times New Roman" charset="0"/>
              </a:rPr>
              <a:t>Telefone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000 111 333 | </a:t>
            </a:r>
            <a:r>
              <a:rPr lang="fr-FR" sz="1100" dirty="0" err="1" smtClean="0">
                <a:ea typeface="Times New Roman" charset="0"/>
                <a:cs typeface="Times New Roman" charset="0"/>
              </a:rPr>
              <a:t>Celular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000 222 444 | Email: name@mail.com  | </a:t>
            </a:r>
          </a:p>
          <a:p>
            <a:r>
              <a:rPr lang="fr-FR" sz="1100" dirty="0" err="1" smtClean="0">
                <a:ea typeface="Times New Roman" charset="0"/>
                <a:cs typeface="Times New Roman" charset="0"/>
              </a:rPr>
              <a:t>Endereço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12 Street Name,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Lisboa</a:t>
            </a:r>
            <a:endParaRPr lang="fr-FR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321335" y="1353325"/>
            <a:ext cx="49172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21" name="ZoneTexte 9"/>
          <p:cNvSpPr txBox="1"/>
          <p:nvPr/>
        </p:nvSpPr>
        <p:spPr>
          <a:xfrm>
            <a:off x="181161" y="3296715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endParaRPr lang="fr-FR" sz="1100" dirty="0" smtClean="0"/>
          </a:p>
          <a:p>
            <a:pPr defTabSz="685800">
              <a:defRPr/>
            </a:pPr>
            <a:r>
              <a:rPr lang="fr-FR" sz="1100" dirty="0" err="1" smtClean="0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  <a:endParaRPr lang="fr-FR" sz="1100" dirty="0" smtClean="0"/>
          </a:p>
          <a:p>
            <a:pPr defTabSz="685800">
              <a:defRPr/>
            </a:pPr>
            <a:r>
              <a:rPr lang="fr-FR" sz="1100" dirty="0" smtClean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 smtClean="0"/>
          </a:p>
        </p:txBody>
      </p:sp>
      <p:sp>
        <p:nvSpPr>
          <p:cNvPr id="122" name="Rectangle 121"/>
          <p:cNvSpPr/>
          <p:nvPr/>
        </p:nvSpPr>
        <p:spPr>
          <a:xfrm>
            <a:off x="181161" y="2981432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 smtClean="0"/>
              <a:t>2010 - </a:t>
            </a:r>
            <a:r>
              <a:rPr lang="fr-FR" sz="1100" b="1" dirty="0"/>
              <a:t>2015 </a:t>
            </a:r>
            <a:r>
              <a:rPr lang="fr-FR" sz="1100" b="1" dirty="0" smtClean="0"/>
              <a:t>│ Cargo </a:t>
            </a:r>
            <a:r>
              <a:rPr lang="fr-FR" sz="1100" b="1" dirty="0" err="1" smtClean="0"/>
              <a:t>exercido</a:t>
            </a:r>
            <a:r>
              <a:rPr lang="fr-FR" sz="1100" b="1" dirty="0" smtClean="0"/>
              <a:t> – </a:t>
            </a:r>
            <a:r>
              <a:rPr lang="fr-FR" sz="1100" b="1" dirty="0" err="1" smtClean="0"/>
              <a:t>Empresa</a:t>
            </a:r>
            <a:r>
              <a:rPr lang="fr-FR" sz="1100" b="1" dirty="0" smtClean="0"/>
              <a:t> – </a:t>
            </a:r>
            <a:r>
              <a:rPr lang="fr-FR" sz="1100" b="1" dirty="0" smtClean="0"/>
              <a:t>Cidade</a:t>
            </a:r>
            <a:endParaRPr lang="fr-FR" sz="1100" b="1" dirty="0"/>
          </a:p>
        </p:txBody>
      </p:sp>
      <p:sp>
        <p:nvSpPr>
          <p:cNvPr id="124" name="ZoneTexte 9"/>
          <p:cNvSpPr txBox="1"/>
          <p:nvPr/>
        </p:nvSpPr>
        <p:spPr>
          <a:xfrm>
            <a:off x="3781425" y="3296715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25" name="Rectangle 124"/>
          <p:cNvSpPr/>
          <p:nvPr/>
        </p:nvSpPr>
        <p:spPr>
          <a:xfrm>
            <a:off x="3781425" y="2981432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</a:t>
            </a:r>
            <a:r>
              <a:rPr lang="fr-FR" sz="1100" b="1" dirty="0"/>
              <a:t>│ Cargo </a:t>
            </a:r>
            <a:r>
              <a:rPr lang="fr-FR" sz="1100" b="1" dirty="0" err="1"/>
              <a:t>exercido</a:t>
            </a:r>
            <a:r>
              <a:rPr lang="fr-FR" sz="1100" b="1" dirty="0"/>
              <a:t> – </a:t>
            </a:r>
            <a:r>
              <a:rPr lang="fr-FR" sz="1100" b="1" dirty="0" err="1"/>
              <a:t>Empresa</a:t>
            </a:r>
            <a:r>
              <a:rPr lang="fr-FR" sz="1100" b="1" dirty="0"/>
              <a:t> – </a:t>
            </a:r>
            <a:r>
              <a:rPr lang="fr-FR" sz="1100" b="1" dirty="0" smtClean="0"/>
              <a:t>Cidade</a:t>
            </a:r>
            <a:endParaRPr lang="fr-FR" sz="1100" b="1" dirty="0"/>
          </a:p>
        </p:txBody>
      </p:sp>
      <p:sp>
        <p:nvSpPr>
          <p:cNvPr id="127" name="ZoneTexte 9"/>
          <p:cNvSpPr txBox="1"/>
          <p:nvPr/>
        </p:nvSpPr>
        <p:spPr>
          <a:xfrm>
            <a:off x="181161" y="4875579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28" name="Rectangle 127"/>
          <p:cNvSpPr/>
          <p:nvPr/>
        </p:nvSpPr>
        <p:spPr>
          <a:xfrm>
            <a:off x="181161" y="4560296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</a:t>
            </a:r>
            <a:r>
              <a:rPr lang="fr-FR" sz="1100" b="1" dirty="0"/>
              <a:t>│ Cargo </a:t>
            </a:r>
            <a:r>
              <a:rPr lang="fr-FR" sz="1100" b="1" dirty="0" err="1"/>
              <a:t>exercido</a:t>
            </a:r>
            <a:r>
              <a:rPr lang="fr-FR" sz="1100" b="1" dirty="0"/>
              <a:t> – </a:t>
            </a:r>
            <a:r>
              <a:rPr lang="fr-FR" sz="1100" b="1" dirty="0" err="1"/>
              <a:t>Empresa</a:t>
            </a:r>
            <a:r>
              <a:rPr lang="fr-FR" sz="1100" b="1" dirty="0"/>
              <a:t> – Cidade</a:t>
            </a:r>
            <a:endParaRPr lang="fr-FR" sz="1100" b="1" dirty="0"/>
          </a:p>
        </p:txBody>
      </p:sp>
      <p:sp>
        <p:nvSpPr>
          <p:cNvPr id="130" name="ZoneTexte 9"/>
          <p:cNvSpPr txBox="1"/>
          <p:nvPr/>
        </p:nvSpPr>
        <p:spPr>
          <a:xfrm>
            <a:off x="3781425" y="4875579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31" name="Rectangle 130"/>
          <p:cNvSpPr/>
          <p:nvPr/>
        </p:nvSpPr>
        <p:spPr>
          <a:xfrm>
            <a:off x="3781425" y="4560296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</a:t>
            </a:r>
            <a:r>
              <a:rPr lang="fr-FR" sz="1100" b="1" dirty="0"/>
              <a:t>│ Cargo </a:t>
            </a:r>
            <a:r>
              <a:rPr lang="fr-FR" sz="1100" b="1" dirty="0" err="1"/>
              <a:t>exercido</a:t>
            </a:r>
            <a:r>
              <a:rPr lang="fr-FR" sz="1100" b="1" dirty="0"/>
              <a:t> – </a:t>
            </a:r>
            <a:r>
              <a:rPr lang="fr-FR" sz="1100" b="1" dirty="0" err="1"/>
              <a:t>Empresa</a:t>
            </a:r>
            <a:r>
              <a:rPr lang="fr-FR" sz="1100" b="1" dirty="0"/>
              <a:t> – </a:t>
            </a:r>
            <a:r>
              <a:rPr lang="fr-FR" sz="1100" b="1" dirty="0" smtClean="0"/>
              <a:t>Cidade</a:t>
            </a:r>
            <a:endParaRPr lang="fr-FR" sz="1100" b="1" dirty="0"/>
          </a:p>
        </p:txBody>
      </p:sp>
      <p:sp>
        <p:nvSpPr>
          <p:cNvPr id="133" name="ZoneTexte 132"/>
          <p:cNvSpPr txBox="1"/>
          <p:nvPr/>
        </p:nvSpPr>
        <p:spPr>
          <a:xfrm>
            <a:off x="2062604" y="2374369"/>
            <a:ext cx="3174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ea typeface="Times New Roman" charset="0"/>
                <a:cs typeface="Times New Roman" charset="0"/>
              </a:rPr>
              <a:t>EXPERIÊNCIA </a:t>
            </a:r>
            <a:r>
              <a:rPr lang="fr-FR" sz="2000" dirty="0" smtClean="0">
                <a:ea typeface="Times New Roman" charset="0"/>
                <a:cs typeface="Times New Roman" charset="0"/>
              </a:rPr>
              <a:t>PROFISSIONAL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34" name="ZoneTexte 9"/>
          <p:cNvSpPr txBox="1"/>
          <p:nvPr/>
        </p:nvSpPr>
        <p:spPr>
          <a:xfrm>
            <a:off x="181161" y="8264284"/>
            <a:ext cx="34571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1160" y="8002674"/>
            <a:ext cx="34571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</a:t>
            </a:r>
            <a:r>
              <a:rPr lang="fr-FR" sz="1100" b="1" dirty="0" smtClean="0"/>
              <a:t>– </a:t>
            </a:r>
            <a:r>
              <a:rPr lang="fr-FR" sz="1100" b="1" dirty="0" smtClean="0"/>
              <a:t>Grau – </a:t>
            </a:r>
            <a:r>
              <a:rPr lang="fr-FR" sz="1100" b="1" dirty="0" err="1" smtClean="0"/>
              <a:t>Universidade</a:t>
            </a:r>
            <a:endParaRPr lang="fr-FR" sz="1100" b="1" dirty="0"/>
          </a:p>
        </p:txBody>
      </p:sp>
      <p:sp>
        <p:nvSpPr>
          <p:cNvPr id="137" name="ZoneTexte 136"/>
          <p:cNvSpPr txBox="1"/>
          <p:nvPr/>
        </p:nvSpPr>
        <p:spPr>
          <a:xfrm>
            <a:off x="2944518" y="7470100"/>
            <a:ext cx="1429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ea typeface="Times New Roman" charset="0"/>
                <a:cs typeface="Times New Roman" charset="0"/>
              </a:rPr>
              <a:t>FORMAÇAO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38" name="ZoneTexte 9"/>
          <p:cNvSpPr txBox="1"/>
          <p:nvPr/>
        </p:nvSpPr>
        <p:spPr>
          <a:xfrm>
            <a:off x="3781425" y="8264284"/>
            <a:ext cx="34571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 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781424" y="8002674"/>
            <a:ext cx="34571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– </a:t>
            </a:r>
            <a:r>
              <a:rPr lang="fr-FR" sz="1100" b="1" dirty="0"/>
              <a:t>Grau – </a:t>
            </a:r>
            <a:r>
              <a:rPr lang="fr-FR" sz="1100" b="1" dirty="0" err="1"/>
              <a:t>Universidade</a:t>
            </a:r>
            <a:endParaRPr lang="fr-FR" sz="1100" b="1" dirty="0"/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837519"/>
              </p:ext>
            </p:extLst>
          </p:nvPr>
        </p:nvGraphicFramePr>
        <p:xfrm>
          <a:off x="267269" y="9080891"/>
          <a:ext cx="3285743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574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PERSONALIDADE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42" name="Tableau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11357"/>
              </p:ext>
            </p:extLst>
          </p:nvPr>
        </p:nvGraphicFramePr>
        <p:xfrm>
          <a:off x="3781424" y="9080891"/>
          <a:ext cx="330341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341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QUALIFICAÇÕES PROFISSIONAIS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2109216" y="0"/>
            <a:ext cx="0" cy="2292044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87744" y="2872015"/>
            <a:ext cx="3158683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eur droit 235"/>
          <p:cNvCxnSpPr/>
          <p:nvPr/>
        </p:nvCxnSpPr>
        <p:spPr>
          <a:xfrm>
            <a:off x="3853787" y="2872814"/>
            <a:ext cx="3158683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cteur droit 236"/>
          <p:cNvCxnSpPr/>
          <p:nvPr/>
        </p:nvCxnSpPr>
        <p:spPr>
          <a:xfrm>
            <a:off x="267269" y="4463071"/>
            <a:ext cx="315868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cteur droit 237"/>
          <p:cNvCxnSpPr/>
          <p:nvPr/>
        </p:nvCxnSpPr>
        <p:spPr>
          <a:xfrm>
            <a:off x="3833312" y="4463870"/>
            <a:ext cx="3158683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eur droit 238"/>
          <p:cNvCxnSpPr/>
          <p:nvPr/>
        </p:nvCxnSpPr>
        <p:spPr>
          <a:xfrm>
            <a:off x="267268" y="7905320"/>
            <a:ext cx="3158683" cy="0"/>
          </a:xfrm>
          <a:prstGeom prst="line">
            <a:avLst/>
          </a:prstGeom>
          <a:ln w="19050"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cteur droit 239"/>
          <p:cNvCxnSpPr/>
          <p:nvPr/>
        </p:nvCxnSpPr>
        <p:spPr>
          <a:xfrm>
            <a:off x="3833311" y="7906119"/>
            <a:ext cx="3158683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ZoneTexte 9"/>
          <p:cNvSpPr txBox="1"/>
          <p:nvPr/>
        </p:nvSpPr>
        <p:spPr>
          <a:xfrm>
            <a:off x="181160" y="6372424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242" name="Rectangle 241"/>
          <p:cNvSpPr/>
          <p:nvPr/>
        </p:nvSpPr>
        <p:spPr>
          <a:xfrm>
            <a:off x="181160" y="6057141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</a:t>
            </a:r>
            <a:r>
              <a:rPr lang="fr-FR" sz="1100" b="1" dirty="0"/>
              <a:t>│ Cargo </a:t>
            </a:r>
            <a:r>
              <a:rPr lang="fr-FR" sz="1100" b="1" dirty="0" err="1"/>
              <a:t>exercido</a:t>
            </a:r>
            <a:r>
              <a:rPr lang="fr-FR" sz="1100" b="1" dirty="0"/>
              <a:t> – </a:t>
            </a:r>
            <a:r>
              <a:rPr lang="fr-FR" sz="1100" b="1" dirty="0" err="1"/>
              <a:t>Empresa</a:t>
            </a:r>
            <a:r>
              <a:rPr lang="fr-FR" sz="1100" b="1" dirty="0"/>
              <a:t> – Cidade</a:t>
            </a:r>
            <a:endParaRPr lang="fr-FR" sz="1100" b="1" dirty="0"/>
          </a:p>
        </p:txBody>
      </p:sp>
      <p:sp>
        <p:nvSpPr>
          <p:cNvPr id="243" name="ZoneTexte 9"/>
          <p:cNvSpPr txBox="1"/>
          <p:nvPr/>
        </p:nvSpPr>
        <p:spPr>
          <a:xfrm>
            <a:off x="3781424" y="6372424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294" name="Rectangle 293"/>
          <p:cNvSpPr/>
          <p:nvPr/>
        </p:nvSpPr>
        <p:spPr>
          <a:xfrm>
            <a:off x="3781424" y="6057141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</a:t>
            </a:r>
            <a:r>
              <a:rPr lang="fr-FR" sz="1100" b="1" dirty="0"/>
              <a:t>│ Cargo </a:t>
            </a:r>
            <a:r>
              <a:rPr lang="fr-FR" sz="1100" b="1" dirty="0" err="1"/>
              <a:t>exercido</a:t>
            </a:r>
            <a:r>
              <a:rPr lang="fr-FR" sz="1100" b="1" dirty="0"/>
              <a:t> – </a:t>
            </a:r>
            <a:r>
              <a:rPr lang="fr-FR" sz="1100" b="1" dirty="0" err="1"/>
              <a:t>Empresa</a:t>
            </a:r>
            <a:r>
              <a:rPr lang="fr-FR" sz="1100" b="1" dirty="0"/>
              <a:t> – </a:t>
            </a:r>
            <a:r>
              <a:rPr lang="fr-FR" sz="1100" b="1" dirty="0" smtClean="0"/>
              <a:t>Cidade</a:t>
            </a:r>
            <a:endParaRPr lang="fr-FR" sz="1100" b="1" dirty="0"/>
          </a:p>
        </p:txBody>
      </p:sp>
      <p:cxnSp>
        <p:nvCxnSpPr>
          <p:cNvPr id="295" name="Connecteur droit 294"/>
          <p:cNvCxnSpPr/>
          <p:nvPr/>
        </p:nvCxnSpPr>
        <p:spPr>
          <a:xfrm>
            <a:off x="267268" y="5959916"/>
            <a:ext cx="3158683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3833311" y="5960715"/>
            <a:ext cx="3158683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Larme 302"/>
          <p:cNvSpPr/>
          <p:nvPr/>
        </p:nvSpPr>
        <p:spPr>
          <a:xfrm>
            <a:off x="2501403" y="9521951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4" name="Larme 303"/>
          <p:cNvSpPr/>
          <p:nvPr/>
        </p:nvSpPr>
        <p:spPr>
          <a:xfrm>
            <a:off x="2685359" y="9521951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Larme 304"/>
          <p:cNvSpPr/>
          <p:nvPr/>
        </p:nvSpPr>
        <p:spPr>
          <a:xfrm>
            <a:off x="2864598" y="9521951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Larme 305"/>
          <p:cNvSpPr/>
          <p:nvPr/>
        </p:nvSpPr>
        <p:spPr>
          <a:xfrm>
            <a:off x="2321334" y="9521951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Larme 306"/>
          <p:cNvSpPr/>
          <p:nvPr/>
        </p:nvSpPr>
        <p:spPr>
          <a:xfrm>
            <a:off x="3043837" y="9521951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Larme 307"/>
          <p:cNvSpPr/>
          <p:nvPr/>
        </p:nvSpPr>
        <p:spPr>
          <a:xfrm>
            <a:off x="3232510" y="9521951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9" name="Larme 358"/>
          <p:cNvSpPr/>
          <p:nvPr/>
        </p:nvSpPr>
        <p:spPr>
          <a:xfrm>
            <a:off x="2501403" y="9776945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0" name="Larme 359"/>
          <p:cNvSpPr/>
          <p:nvPr/>
        </p:nvSpPr>
        <p:spPr>
          <a:xfrm>
            <a:off x="2685359" y="9776945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1" name="Larme 360"/>
          <p:cNvSpPr/>
          <p:nvPr/>
        </p:nvSpPr>
        <p:spPr>
          <a:xfrm>
            <a:off x="2864598" y="9776945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2" name="Larme 361"/>
          <p:cNvSpPr/>
          <p:nvPr/>
        </p:nvSpPr>
        <p:spPr>
          <a:xfrm>
            <a:off x="2321334" y="9776945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3" name="Larme 362"/>
          <p:cNvSpPr/>
          <p:nvPr/>
        </p:nvSpPr>
        <p:spPr>
          <a:xfrm>
            <a:off x="3043837" y="9776945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Larme 365"/>
          <p:cNvSpPr/>
          <p:nvPr/>
        </p:nvSpPr>
        <p:spPr>
          <a:xfrm>
            <a:off x="2501403" y="10018969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7" name="Larme 366"/>
          <p:cNvSpPr/>
          <p:nvPr/>
        </p:nvSpPr>
        <p:spPr>
          <a:xfrm>
            <a:off x="2685359" y="10018969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Larme 367"/>
          <p:cNvSpPr/>
          <p:nvPr/>
        </p:nvSpPr>
        <p:spPr>
          <a:xfrm>
            <a:off x="2864598" y="10018969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Larme 368"/>
          <p:cNvSpPr/>
          <p:nvPr/>
        </p:nvSpPr>
        <p:spPr>
          <a:xfrm>
            <a:off x="2321334" y="10018969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" name="Larme 369"/>
          <p:cNvSpPr/>
          <p:nvPr/>
        </p:nvSpPr>
        <p:spPr>
          <a:xfrm>
            <a:off x="3043837" y="10018969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" name="Larme 370"/>
          <p:cNvSpPr/>
          <p:nvPr/>
        </p:nvSpPr>
        <p:spPr>
          <a:xfrm>
            <a:off x="3232510" y="10018969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Larme 371"/>
          <p:cNvSpPr/>
          <p:nvPr/>
        </p:nvSpPr>
        <p:spPr>
          <a:xfrm>
            <a:off x="3411749" y="10018969"/>
            <a:ext cx="139500" cy="139500"/>
          </a:xfrm>
          <a:prstGeom prst="teardrop">
            <a:avLst/>
          </a:prstGeom>
          <a:solidFill>
            <a:srgbClr val="7030A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" name="Larme 372"/>
          <p:cNvSpPr/>
          <p:nvPr/>
        </p:nvSpPr>
        <p:spPr>
          <a:xfrm>
            <a:off x="2501403" y="10277470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4" name="Larme 373"/>
          <p:cNvSpPr/>
          <p:nvPr/>
        </p:nvSpPr>
        <p:spPr>
          <a:xfrm>
            <a:off x="2685359" y="10277470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5" name="Larme 374"/>
          <p:cNvSpPr/>
          <p:nvPr/>
        </p:nvSpPr>
        <p:spPr>
          <a:xfrm>
            <a:off x="2864598" y="10277470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6" name="Larme 375"/>
          <p:cNvSpPr/>
          <p:nvPr/>
        </p:nvSpPr>
        <p:spPr>
          <a:xfrm>
            <a:off x="2321334" y="10277470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0" name="Larme 379"/>
          <p:cNvSpPr/>
          <p:nvPr/>
        </p:nvSpPr>
        <p:spPr>
          <a:xfrm>
            <a:off x="5952929" y="9541555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1" name="Larme 380"/>
          <p:cNvSpPr/>
          <p:nvPr/>
        </p:nvSpPr>
        <p:spPr>
          <a:xfrm>
            <a:off x="6136885" y="9541555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2" name="Larme 381"/>
          <p:cNvSpPr/>
          <p:nvPr/>
        </p:nvSpPr>
        <p:spPr>
          <a:xfrm>
            <a:off x="6316124" y="9541555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3" name="Larme 382"/>
          <p:cNvSpPr/>
          <p:nvPr/>
        </p:nvSpPr>
        <p:spPr>
          <a:xfrm>
            <a:off x="5772860" y="9541555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4" name="Larme 383"/>
          <p:cNvSpPr/>
          <p:nvPr/>
        </p:nvSpPr>
        <p:spPr>
          <a:xfrm>
            <a:off x="6495363" y="9541555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5" name="Larme 384"/>
          <p:cNvSpPr/>
          <p:nvPr/>
        </p:nvSpPr>
        <p:spPr>
          <a:xfrm>
            <a:off x="6684036" y="9541555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6" name="Larme 385"/>
          <p:cNvSpPr/>
          <p:nvPr/>
        </p:nvSpPr>
        <p:spPr>
          <a:xfrm>
            <a:off x="5952929" y="9796549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7" name="Larme 386"/>
          <p:cNvSpPr/>
          <p:nvPr/>
        </p:nvSpPr>
        <p:spPr>
          <a:xfrm>
            <a:off x="6136885" y="9796549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8" name="Larme 387"/>
          <p:cNvSpPr/>
          <p:nvPr/>
        </p:nvSpPr>
        <p:spPr>
          <a:xfrm>
            <a:off x="6316124" y="9796549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9" name="Larme 388"/>
          <p:cNvSpPr/>
          <p:nvPr/>
        </p:nvSpPr>
        <p:spPr>
          <a:xfrm>
            <a:off x="5772860" y="9796549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0" name="Larme 389"/>
          <p:cNvSpPr/>
          <p:nvPr/>
        </p:nvSpPr>
        <p:spPr>
          <a:xfrm>
            <a:off x="6495363" y="9796549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1" name="Larme 390"/>
          <p:cNvSpPr/>
          <p:nvPr/>
        </p:nvSpPr>
        <p:spPr>
          <a:xfrm>
            <a:off x="5952929" y="10038573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2" name="Larme 391"/>
          <p:cNvSpPr/>
          <p:nvPr/>
        </p:nvSpPr>
        <p:spPr>
          <a:xfrm>
            <a:off x="6136885" y="10038573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3" name="Larme 392"/>
          <p:cNvSpPr/>
          <p:nvPr/>
        </p:nvSpPr>
        <p:spPr>
          <a:xfrm>
            <a:off x="6316124" y="10038573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4" name="Larme 393"/>
          <p:cNvSpPr/>
          <p:nvPr/>
        </p:nvSpPr>
        <p:spPr>
          <a:xfrm>
            <a:off x="5772860" y="10038573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5" name="Larme 394"/>
          <p:cNvSpPr/>
          <p:nvPr/>
        </p:nvSpPr>
        <p:spPr>
          <a:xfrm>
            <a:off x="6495363" y="10038573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6" name="Larme 395"/>
          <p:cNvSpPr/>
          <p:nvPr/>
        </p:nvSpPr>
        <p:spPr>
          <a:xfrm>
            <a:off x="6684036" y="10038573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7" name="Larme 396"/>
          <p:cNvSpPr/>
          <p:nvPr/>
        </p:nvSpPr>
        <p:spPr>
          <a:xfrm>
            <a:off x="6863275" y="10038573"/>
            <a:ext cx="139500" cy="139500"/>
          </a:xfrm>
          <a:prstGeom prst="teardrop">
            <a:avLst/>
          </a:prstGeom>
          <a:solidFill>
            <a:srgbClr val="7030A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8" name="Larme 397"/>
          <p:cNvSpPr/>
          <p:nvPr/>
        </p:nvSpPr>
        <p:spPr>
          <a:xfrm>
            <a:off x="5952929" y="10297074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9" name="Larme 398"/>
          <p:cNvSpPr/>
          <p:nvPr/>
        </p:nvSpPr>
        <p:spPr>
          <a:xfrm>
            <a:off x="6136885" y="10297074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0" name="Larme 399"/>
          <p:cNvSpPr/>
          <p:nvPr/>
        </p:nvSpPr>
        <p:spPr>
          <a:xfrm>
            <a:off x="6316124" y="10297074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1" name="Larme 400"/>
          <p:cNvSpPr/>
          <p:nvPr/>
        </p:nvSpPr>
        <p:spPr>
          <a:xfrm>
            <a:off x="5772860" y="10297074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3" r="15330"/>
          <a:stretch/>
        </p:blipFill>
        <p:spPr>
          <a:xfrm>
            <a:off x="235964" y="343354"/>
            <a:ext cx="1661134" cy="1691497"/>
          </a:xfrm>
          <a:prstGeom prst="teardrop">
            <a:avLst/>
          </a:prstGeom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444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67</cp:revision>
  <dcterms:created xsi:type="dcterms:W3CDTF">2017-01-23T13:13:08Z</dcterms:created>
  <dcterms:modified xsi:type="dcterms:W3CDTF">2019-01-18T11:54:03Z</dcterms:modified>
</cp:coreProperties>
</file>