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0"/>
    <p:restoredTop sz="94595"/>
  </p:normalViewPr>
  <p:slideViewPr>
    <p:cSldViewPr snapToGrid="0" snapToObjects="1">
      <p:cViewPr>
        <p:scale>
          <a:sx n="95" d="100"/>
          <a:sy n="95" d="100"/>
        </p:scale>
        <p:origin x="1482" y="-2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8975" cy="10691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74203" y="350624"/>
            <a:ext cx="527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36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136" y="4525843"/>
            <a:ext cx="29760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sp>
        <p:nvSpPr>
          <p:cNvPr id="39" name="ZoneTexte 9"/>
          <p:cNvSpPr txBox="1"/>
          <p:nvPr/>
        </p:nvSpPr>
        <p:spPr>
          <a:xfrm>
            <a:off x="3388727" y="1716910"/>
            <a:ext cx="3958558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smtClean="0">
                <a:solidFill>
                  <a:srgbClr val="5FB1BB"/>
                </a:solidFill>
              </a:rPr>
              <a:t>Grau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>
                <a:solidFill>
                  <a:srgbClr val="5FB1BB"/>
                </a:solidFill>
              </a:rPr>
              <a:t>Grau </a:t>
            </a:r>
            <a:r>
              <a:rPr lang="fr-FR" sz="1200" b="1" dirty="0"/>
              <a:t>– </a:t>
            </a:r>
            <a:r>
              <a:rPr lang="fr-FR" sz="1200" b="1" dirty="0" err="1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b="1" dirty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>
                <a:solidFill>
                  <a:srgbClr val="5FB1BB"/>
                </a:solidFill>
              </a:rPr>
              <a:t>Grau </a:t>
            </a:r>
            <a:r>
              <a:rPr lang="fr-FR" sz="1200" b="1" dirty="0"/>
              <a:t>– </a:t>
            </a:r>
            <a:r>
              <a:rPr lang="fr-FR" sz="1200" b="1" dirty="0" err="1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42" name="ZoneTexte 9"/>
          <p:cNvSpPr txBox="1"/>
          <p:nvPr/>
        </p:nvSpPr>
        <p:spPr>
          <a:xfrm>
            <a:off x="3398987" y="4556149"/>
            <a:ext cx="398972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smtClean="0">
                <a:solidFill>
                  <a:srgbClr val="5FB1BB"/>
                </a:solidFill>
              </a:rPr>
              <a:t>Cargo </a:t>
            </a:r>
            <a:r>
              <a:rPr lang="fr-FR" sz="1200" b="1" dirty="0" err="1" smtClean="0">
                <a:solidFill>
                  <a:srgbClr val="5FB1BB"/>
                </a:solidFill>
              </a:rPr>
              <a:t>exercido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</a:t>
            </a:r>
            <a:r>
              <a:rPr lang="fr-FR" sz="1200" b="1" dirty="0" smtClean="0"/>
              <a:t>Cidade</a:t>
            </a:r>
            <a:endParaRPr lang="fr-FR" sz="1200" b="1" dirty="0" smtClean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>
                <a:solidFill>
                  <a:srgbClr val="5FB1BB"/>
                </a:solidFill>
              </a:rPr>
              <a:t>Cargo </a:t>
            </a:r>
            <a:r>
              <a:rPr lang="fr-FR" sz="1200" b="1" dirty="0" err="1" smtClean="0">
                <a:solidFill>
                  <a:srgbClr val="5FB1BB"/>
                </a:solidFill>
              </a:rPr>
              <a:t>exercido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>
                <a:solidFill>
                  <a:srgbClr val="5FB1BB"/>
                </a:solidFill>
              </a:rPr>
              <a:t>Cargo </a:t>
            </a:r>
            <a:r>
              <a:rPr lang="fr-FR" sz="1200" b="1" dirty="0" err="1" smtClean="0">
                <a:solidFill>
                  <a:srgbClr val="5FB1BB"/>
                </a:solidFill>
              </a:rPr>
              <a:t>exercido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>
                <a:solidFill>
                  <a:srgbClr val="5FB1BB"/>
                </a:solidFill>
              </a:rPr>
              <a:t>Cargo </a:t>
            </a:r>
            <a:r>
              <a:rPr lang="fr-FR" sz="1200" b="1" dirty="0" err="1" smtClean="0">
                <a:solidFill>
                  <a:srgbClr val="5FB1BB"/>
                </a:solidFill>
              </a:rPr>
              <a:t>exercido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46" name="Rectangle 45"/>
          <p:cNvSpPr/>
          <p:nvPr/>
        </p:nvSpPr>
        <p:spPr>
          <a:xfrm>
            <a:off x="3362349" y="1347578"/>
            <a:ext cx="1112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Formaçao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8727" y="4186817"/>
            <a:ext cx="2454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Experiência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profissional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152509" y="2760979"/>
            <a:ext cx="2958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000 111 333</a:t>
            </a: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Celular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000 222 444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200" dirty="0">
              <a:ea typeface="Times New Roman" charset="0"/>
              <a:cs typeface="Times New Roman" charset="0"/>
            </a:endParaRP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Lisboa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338274" y="350623"/>
            <a:ext cx="4181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Titulo</a:t>
            </a:r>
            <a: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do </a:t>
            </a:r>
            <a:r>
              <a:rPr lang="fr-F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trabalho</a:t>
            </a:r>
            <a: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fr-FR" sz="36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228975" y="996955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47767" y="4154762"/>
            <a:ext cx="981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Objetivo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-4095" y="3971827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-15521" y="6734685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3228975" y="3978280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181"/>
          <p:cNvCxnSpPr/>
          <p:nvPr/>
        </p:nvCxnSpPr>
        <p:spPr>
          <a:xfrm>
            <a:off x="0" y="8780382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3" name="Tableau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675857"/>
              </p:ext>
            </p:extLst>
          </p:nvPr>
        </p:nvGraphicFramePr>
        <p:xfrm>
          <a:off x="3477593" y="8926737"/>
          <a:ext cx="3749661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Qualificações</a:t>
                      </a:r>
                      <a:r>
                        <a:rPr lang="fr-FR" sz="1800" kern="12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profissionais</a:t>
                      </a:r>
                      <a:r>
                        <a:rPr lang="fr-FR" sz="1800" kern="12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4" name="Rectangle 183"/>
          <p:cNvSpPr/>
          <p:nvPr/>
        </p:nvSpPr>
        <p:spPr>
          <a:xfrm>
            <a:off x="6232666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/>
          <p:cNvSpPr/>
          <p:nvPr/>
        </p:nvSpPr>
        <p:spPr>
          <a:xfrm>
            <a:off x="6440673" y="937478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Rectangle 185"/>
          <p:cNvSpPr/>
          <p:nvPr/>
        </p:nvSpPr>
        <p:spPr>
          <a:xfrm>
            <a:off x="6648680" y="93745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Rectangle 186"/>
          <p:cNvSpPr/>
          <p:nvPr/>
        </p:nvSpPr>
        <p:spPr>
          <a:xfrm>
            <a:off x="6856687" y="937505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Rectangle 187"/>
          <p:cNvSpPr/>
          <p:nvPr/>
        </p:nvSpPr>
        <p:spPr>
          <a:xfrm>
            <a:off x="7064694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6027156" y="93744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Rectangle 189"/>
          <p:cNvSpPr/>
          <p:nvPr/>
        </p:nvSpPr>
        <p:spPr>
          <a:xfrm>
            <a:off x="5818465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190"/>
          <p:cNvSpPr/>
          <p:nvPr/>
        </p:nvSpPr>
        <p:spPr>
          <a:xfrm>
            <a:off x="5608645" y="93744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191"/>
          <p:cNvSpPr/>
          <p:nvPr/>
        </p:nvSpPr>
        <p:spPr>
          <a:xfrm>
            <a:off x="6230114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192"/>
          <p:cNvSpPr/>
          <p:nvPr/>
        </p:nvSpPr>
        <p:spPr>
          <a:xfrm>
            <a:off x="6438121" y="960026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Rectangle 193"/>
          <p:cNvSpPr/>
          <p:nvPr/>
        </p:nvSpPr>
        <p:spPr>
          <a:xfrm>
            <a:off x="6646128" y="959999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194"/>
          <p:cNvSpPr/>
          <p:nvPr/>
        </p:nvSpPr>
        <p:spPr>
          <a:xfrm>
            <a:off x="6854135" y="96005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195"/>
          <p:cNvSpPr/>
          <p:nvPr/>
        </p:nvSpPr>
        <p:spPr>
          <a:xfrm>
            <a:off x="7062142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6024604" y="959989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5815913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Rectangle 198"/>
          <p:cNvSpPr/>
          <p:nvPr/>
        </p:nvSpPr>
        <p:spPr>
          <a:xfrm>
            <a:off x="5606093" y="959989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Rectangle 199"/>
          <p:cNvSpPr/>
          <p:nvPr/>
        </p:nvSpPr>
        <p:spPr>
          <a:xfrm>
            <a:off x="6230114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 200"/>
          <p:cNvSpPr/>
          <p:nvPr/>
        </p:nvSpPr>
        <p:spPr>
          <a:xfrm>
            <a:off x="6438121" y="985109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Rectangle 201"/>
          <p:cNvSpPr/>
          <p:nvPr/>
        </p:nvSpPr>
        <p:spPr>
          <a:xfrm>
            <a:off x="6646128" y="985083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202"/>
          <p:cNvSpPr/>
          <p:nvPr/>
        </p:nvSpPr>
        <p:spPr>
          <a:xfrm>
            <a:off x="6854135" y="985136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 203"/>
          <p:cNvSpPr/>
          <p:nvPr/>
        </p:nvSpPr>
        <p:spPr>
          <a:xfrm>
            <a:off x="7062142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 204"/>
          <p:cNvSpPr/>
          <p:nvPr/>
        </p:nvSpPr>
        <p:spPr>
          <a:xfrm>
            <a:off x="6024604" y="98507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/>
          <p:cNvSpPr/>
          <p:nvPr/>
        </p:nvSpPr>
        <p:spPr>
          <a:xfrm>
            <a:off x="5815913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/>
          <p:cNvSpPr/>
          <p:nvPr/>
        </p:nvSpPr>
        <p:spPr>
          <a:xfrm>
            <a:off x="5606093" y="985073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/>
          <p:cNvSpPr/>
          <p:nvPr/>
        </p:nvSpPr>
        <p:spPr>
          <a:xfrm>
            <a:off x="6230114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208"/>
          <p:cNvSpPr/>
          <p:nvPr/>
        </p:nvSpPr>
        <p:spPr>
          <a:xfrm>
            <a:off x="6438121" y="1010445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209"/>
          <p:cNvSpPr/>
          <p:nvPr/>
        </p:nvSpPr>
        <p:spPr>
          <a:xfrm>
            <a:off x="6646128" y="1010419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210"/>
          <p:cNvSpPr/>
          <p:nvPr/>
        </p:nvSpPr>
        <p:spPr>
          <a:xfrm>
            <a:off x="6854135" y="1010472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211"/>
          <p:cNvSpPr/>
          <p:nvPr/>
        </p:nvSpPr>
        <p:spPr>
          <a:xfrm>
            <a:off x="7062142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212"/>
          <p:cNvSpPr/>
          <p:nvPr/>
        </p:nvSpPr>
        <p:spPr>
          <a:xfrm>
            <a:off x="6024604" y="1010409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213"/>
          <p:cNvSpPr/>
          <p:nvPr/>
        </p:nvSpPr>
        <p:spPr>
          <a:xfrm>
            <a:off x="5815913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/>
          <p:cNvSpPr/>
          <p:nvPr/>
        </p:nvSpPr>
        <p:spPr>
          <a:xfrm>
            <a:off x="5606093" y="1010409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6" name="Connecteur droit 215"/>
          <p:cNvCxnSpPr/>
          <p:nvPr/>
        </p:nvCxnSpPr>
        <p:spPr>
          <a:xfrm>
            <a:off x="3228975" y="8780382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/>
          <p:cNvCxnSpPr/>
          <p:nvPr/>
        </p:nvCxnSpPr>
        <p:spPr>
          <a:xfrm>
            <a:off x="-15521" y="996954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4" name="Tableau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4887"/>
              </p:ext>
            </p:extLst>
          </p:nvPr>
        </p:nvGraphicFramePr>
        <p:xfrm>
          <a:off x="132348" y="8926737"/>
          <a:ext cx="276392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392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Idiomas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Espanhol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45" name="Rectangle 244"/>
          <p:cNvSpPr/>
          <p:nvPr/>
        </p:nvSpPr>
        <p:spPr>
          <a:xfrm>
            <a:off x="1901680" y="9357801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Rectangle 245"/>
          <p:cNvSpPr/>
          <p:nvPr/>
        </p:nvSpPr>
        <p:spPr>
          <a:xfrm>
            <a:off x="2109687" y="9358337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Rectangle 246"/>
          <p:cNvSpPr/>
          <p:nvPr/>
        </p:nvSpPr>
        <p:spPr>
          <a:xfrm>
            <a:off x="2317694" y="9358069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Rectangle 247"/>
          <p:cNvSpPr/>
          <p:nvPr/>
        </p:nvSpPr>
        <p:spPr>
          <a:xfrm>
            <a:off x="2525701" y="9358605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Rectangle 248"/>
          <p:cNvSpPr/>
          <p:nvPr/>
        </p:nvSpPr>
        <p:spPr>
          <a:xfrm>
            <a:off x="2733708" y="9357801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Rectangle 249"/>
          <p:cNvSpPr/>
          <p:nvPr/>
        </p:nvSpPr>
        <p:spPr>
          <a:xfrm>
            <a:off x="1696170" y="935977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Rectangle 250"/>
          <p:cNvSpPr/>
          <p:nvPr/>
        </p:nvSpPr>
        <p:spPr>
          <a:xfrm>
            <a:off x="1901680" y="961360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Rectangle 251"/>
          <p:cNvSpPr/>
          <p:nvPr/>
        </p:nvSpPr>
        <p:spPr>
          <a:xfrm>
            <a:off x="2109687" y="961413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Rectangle 252"/>
          <p:cNvSpPr/>
          <p:nvPr/>
        </p:nvSpPr>
        <p:spPr>
          <a:xfrm>
            <a:off x="2317694" y="9613870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Rectangle 253"/>
          <p:cNvSpPr/>
          <p:nvPr/>
        </p:nvSpPr>
        <p:spPr>
          <a:xfrm>
            <a:off x="2525701" y="9614406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Rectangle 254"/>
          <p:cNvSpPr/>
          <p:nvPr/>
        </p:nvSpPr>
        <p:spPr>
          <a:xfrm>
            <a:off x="2733708" y="961360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Rectangle 255"/>
          <p:cNvSpPr/>
          <p:nvPr/>
        </p:nvSpPr>
        <p:spPr>
          <a:xfrm>
            <a:off x="1696170" y="9615573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7" name="Rectangle 256"/>
          <p:cNvSpPr/>
          <p:nvPr/>
        </p:nvSpPr>
        <p:spPr>
          <a:xfrm>
            <a:off x="1901680" y="986309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/>
          <p:cNvSpPr/>
          <p:nvPr/>
        </p:nvSpPr>
        <p:spPr>
          <a:xfrm>
            <a:off x="2109687" y="9863630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/>
          <p:cNvSpPr/>
          <p:nvPr/>
        </p:nvSpPr>
        <p:spPr>
          <a:xfrm>
            <a:off x="2317694" y="986336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/>
          <p:cNvSpPr/>
          <p:nvPr/>
        </p:nvSpPr>
        <p:spPr>
          <a:xfrm>
            <a:off x="2525701" y="986389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/>
          <p:cNvSpPr/>
          <p:nvPr/>
        </p:nvSpPr>
        <p:spPr>
          <a:xfrm>
            <a:off x="2733708" y="986309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Rectangle 261"/>
          <p:cNvSpPr/>
          <p:nvPr/>
        </p:nvSpPr>
        <p:spPr>
          <a:xfrm>
            <a:off x="1696170" y="9865065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3" name="Rectangle 262"/>
          <p:cNvSpPr/>
          <p:nvPr/>
        </p:nvSpPr>
        <p:spPr>
          <a:xfrm>
            <a:off x="1901680" y="1010984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2109687" y="1011038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317694" y="10110116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525701" y="1011065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733708" y="1010984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Rectangle 267"/>
          <p:cNvSpPr/>
          <p:nvPr/>
        </p:nvSpPr>
        <p:spPr>
          <a:xfrm>
            <a:off x="1696170" y="10111819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269" name="Tableau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55577"/>
              </p:ext>
            </p:extLst>
          </p:nvPr>
        </p:nvGraphicFramePr>
        <p:xfrm>
          <a:off x="152509" y="6946699"/>
          <a:ext cx="274375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rgbClr val="5FB1BB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Personalidade</a:t>
                      </a:r>
                      <a:endParaRPr lang="fr-FR" sz="1800" kern="1200" dirty="0" smtClean="0">
                        <a:solidFill>
                          <a:srgbClr val="5FB1BB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0" name="Rectangle 269"/>
          <p:cNvSpPr/>
          <p:nvPr/>
        </p:nvSpPr>
        <p:spPr>
          <a:xfrm>
            <a:off x="1884848" y="7417210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/>
          <p:cNvSpPr/>
          <p:nvPr/>
        </p:nvSpPr>
        <p:spPr>
          <a:xfrm>
            <a:off x="2092855" y="7417746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Rectangle 271"/>
          <p:cNvSpPr/>
          <p:nvPr/>
        </p:nvSpPr>
        <p:spPr>
          <a:xfrm>
            <a:off x="2300862" y="7417478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Rectangle 272"/>
          <p:cNvSpPr/>
          <p:nvPr/>
        </p:nvSpPr>
        <p:spPr>
          <a:xfrm>
            <a:off x="2508869" y="7418014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Rectangle 273"/>
          <p:cNvSpPr/>
          <p:nvPr/>
        </p:nvSpPr>
        <p:spPr>
          <a:xfrm>
            <a:off x="2716876" y="7417210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1679338" y="741918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1884848" y="767301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Rectangle 276"/>
          <p:cNvSpPr/>
          <p:nvPr/>
        </p:nvSpPr>
        <p:spPr>
          <a:xfrm>
            <a:off x="2092855" y="767354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2300862" y="7673279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2508869" y="7673815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Rectangle 279"/>
          <p:cNvSpPr/>
          <p:nvPr/>
        </p:nvSpPr>
        <p:spPr>
          <a:xfrm>
            <a:off x="2716876" y="767301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Rectangle 280"/>
          <p:cNvSpPr/>
          <p:nvPr/>
        </p:nvSpPr>
        <p:spPr>
          <a:xfrm>
            <a:off x="1679338" y="7674982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1884848" y="792250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2092855" y="7923039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Rectangle 283"/>
          <p:cNvSpPr/>
          <p:nvPr/>
        </p:nvSpPr>
        <p:spPr>
          <a:xfrm>
            <a:off x="2300862" y="792277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/>
          <p:cNvSpPr/>
          <p:nvPr/>
        </p:nvSpPr>
        <p:spPr>
          <a:xfrm>
            <a:off x="2508869" y="792330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Rectangle 285"/>
          <p:cNvSpPr/>
          <p:nvPr/>
        </p:nvSpPr>
        <p:spPr>
          <a:xfrm>
            <a:off x="2716876" y="792250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Rectangle 286"/>
          <p:cNvSpPr/>
          <p:nvPr/>
        </p:nvSpPr>
        <p:spPr>
          <a:xfrm>
            <a:off x="1679338" y="792267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Rectangle 287"/>
          <p:cNvSpPr/>
          <p:nvPr/>
        </p:nvSpPr>
        <p:spPr>
          <a:xfrm>
            <a:off x="1884848" y="816925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2092855" y="816979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2300862" y="8169525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Rectangle 290"/>
          <p:cNvSpPr/>
          <p:nvPr/>
        </p:nvSpPr>
        <p:spPr>
          <a:xfrm>
            <a:off x="2508869" y="817006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Rectangle 291"/>
          <p:cNvSpPr/>
          <p:nvPr/>
        </p:nvSpPr>
        <p:spPr>
          <a:xfrm>
            <a:off x="2716876" y="816925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Rectangle 292"/>
          <p:cNvSpPr/>
          <p:nvPr/>
        </p:nvSpPr>
        <p:spPr>
          <a:xfrm>
            <a:off x="1679338" y="816942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195888" y="1126343"/>
            <a:ext cx="1483450" cy="1491618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175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56</cp:revision>
  <dcterms:created xsi:type="dcterms:W3CDTF">2017-01-23T13:13:08Z</dcterms:created>
  <dcterms:modified xsi:type="dcterms:W3CDTF">2019-01-18T11:50:38Z</dcterms:modified>
</cp:coreProperties>
</file>