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BA3"/>
    <a:srgbClr val="6E90A8"/>
    <a:srgbClr val="617D92"/>
    <a:srgbClr val="556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0"/>
    <p:restoredTop sz="94595"/>
  </p:normalViewPr>
  <p:slideViewPr>
    <p:cSldViewPr snapToGrid="0" snapToObjects="1">
      <p:cViewPr>
        <p:scale>
          <a:sx n="98" d="100"/>
          <a:sy n="98" d="100"/>
        </p:scale>
        <p:origin x="1104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49444"/>
            <a:ext cx="7559675" cy="4151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6196896" y="186981"/>
            <a:ext cx="1133444" cy="1140529"/>
          </a:xfrm>
          <a:prstGeom prst="roundRect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ZoneTexte 9"/>
          <p:cNvSpPr txBox="1"/>
          <p:nvPr/>
        </p:nvSpPr>
        <p:spPr>
          <a:xfrm>
            <a:off x="174664" y="1203344"/>
            <a:ext cx="6378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ea typeface="Times New Roman" charset="0"/>
                <a:cs typeface="Times New Roman" charset="0"/>
              </a:rPr>
              <a:t>Telefone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000 111 333 | Email: name@mail.com | </a:t>
            </a:r>
            <a:r>
              <a:rPr lang="fr-FR" sz="1200" dirty="0" err="1" smtClean="0">
                <a:ea typeface="Times New Roman" charset="0"/>
                <a:cs typeface="Times New Roman" charset="0"/>
              </a:rPr>
              <a:t>Endereço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12 Street </a:t>
            </a:r>
            <a:r>
              <a:rPr lang="fr-FR" sz="1200" dirty="0" err="1" smtClean="0">
                <a:ea typeface="Times New Roman" charset="0"/>
                <a:cs typeface="Times New Roman" charset="0"/>
              </a:rPr>
              <a:t>name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,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Lisboa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8" name="ZoneTexte 9"/>
          <p:cNvSpPr txBox="1"/>
          <p:nvPr/>
        </p:nvSpPr>
        <p:spPr>
          <a:xfrm>
            <a:off x="172432" y="381981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ea typeface="Times New Roman" charset="0"/>
                <a:cs typeface="Times New Roman" charset="0"/>
              </a:rPr>
              <a:t>Vincent </a:t>
            </a:r>
            <a:r>
              <a:rPr lang="fr-FR" sz="4800" dirty="0" err="1">
                <a:ea typeface="Times New Roman" charset="0"/>
                <a:cs typeface="Times New Roman" charset="0"/>
              </a:rPr>
              <a:t>D</a:t>
            </a:r>
            <a:r>
              <a:rPr lang="fr-FR" sz="4800" dirty="0" err="1" smtClean="0">
                <a:ea typeface="Times New Roman" charset="0"/>
                <a:cs typeface="Times New Roman" charset="0"/>
              </a:rPr>
              <a:t>elovy</a:t>
            </a:r>
            <a:endParaRPr lang="fr-FR" sz="4800" dirty="0">
              <a:ea typeface="Times New Roman" charset="0"/>
              <a:cs typeface="Times New Roman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8502" y="2379189"/>
            <a:ext cx="709183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38502" y="1847499"/>
            <a:ext cx="1606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OBJETIVO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13" name="ZoneTexte 9"/>
          <p:cNvSpPr txBox="1"/>
          <p:nvPr/>
        </p:nvSpPr>
        <p:spPr>
          <a:xfrm>
            <a:off x="1402080" y="7887551"/>
            <a:ext cx="5806243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Cargo </a:t>
            </a:r>
            <a:r>
              <a:rPr lang="fr-FR" sz="1200" dirty="0" err="1" smtClean="0"/>
              <a:t>exercido</a:t>
            </a:r>
            <a:r>
              <a:rPr lang="fr-FR" sz="1200" dirty="0" smtClean="0"/>
              <a:t> – </a:t>
            </a:r>
            <a:r>
              <a:rPr lang="fr-FR" sz="1200" dirty="0" err="1" smtClean="0"/>
              <a:t>Empresa</a:t>
            </a:r>
            <a:r>
              <a:rPr lang="fr-FR" sz="1200" dirty="0" smtClean="0"/>
              <a:t> – </a:t>
            </a:r>
            <a:r>
              <a:rPr lang="fr-FR" sz="1200" dirty="0" smtClean="0"/>
              <a:t>Cidade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smtClean="0"/>
              <a:t>   </a:t>
            </a:r>
            <a:r>
              <a:rPr lang="fr-FR" sz="1050" dirty="0" err="1" smtClean="0"/>
              <a:t>ipsum</a:t>
            </a:r>
            <a:r>
              <a:rPr lang="fr-FR" sz="1050" dirty="0" smtClean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 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Cargo </a:t>
            </a:r>
            <a:r>
              <a:rPr lang="fr-FR" sz="1200" dirty="0" err="1"/>
              <a:t>exercido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  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 smtClean="0"/>
              <a:t>.</a:t>
            </a:r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Cargo </a:t>
            </a:r>
            <a:r>
              <a:rPr lang="fr-FR" sz="1200" dirty="0" err="1"/>
              <a:t>exercido</a:t>
            </a:r>
            <a:r>
              <a:rPr lang="fr-FR" sz="1200" dirty="0"/>
              <a:t> – </a:t>
            </a:r>
            <a:r>
              <a:rPr lang="fr-FR" sz="1200" dirty="0" err="1"/>
              <a:t>Empresa</a:t>
            </a:r>
            <a:r>
              <a:rPr lang="fr-FR" sz="1200" dirty="0"/>
              <a:t> – Cidade</a:t>
            </a:r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  <a:r>
              <a:rPr lang="fr-FR" sz="1050" dirty="0" err="1"/>
              <a:t>Interdum</a:t>
            </a:r>
            <a:r>
              <a:rPr lang="fr-FR" sz="1050" dirty="0"/>
              <a:t>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  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r>
              <a:rPr lang="fr-FR" sz="1050" dirty="0" err="1"/>
              <a:t>faucibus</a:t>
            </a:r>
            <a:r>
              <a:rPr lang="fr-FR" sz="1050" dirty="0"/>
              <a:t>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34092" y="7201627"/>
            <a:ext cx="4369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ea typeface="Times New Roman" charset="0"/>
                <a:cs typeface="Times New Roman" charset="0"/>
              </a:rPr>
              <a:t>EXPERIÊNCIA PROFISSIONAL 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2432" y="74690"/>
            <a:ext cx="1917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ea typeface="Times New Roman" charset="0"/>
                <a:cs typeface="Times New Roman" charset="0"/>
              </a:rPr>
              <a:t>Titulo</a:t>
            </a:r>
            <a:r>
              <a:rPr lang="fr-FR" dirty="0">
                <a:ea typeface="Times New Roman" charset="0"/>
                <a:cs typeface="Times New Roman" charset="0"/>
              </a:rPr>
              <a:t> do </a:t>
            </a:r>
            <a:r>
              <a:rPr lang="fr-FR" dirty="0" err="1">
                <a:ea typeface="Times New Roman" charset="0"/>
                <a:cs typeface="Times New Roman" charset="0"/>
              </a:rPr>
              <a:t>trabalho</a:t>
            </a:r>
            <a:r>
              <a:rPr lang="fr-FR" dirty="0">
                <a:ea typeface="Times New Roman" charset="0"/>
                <a:cs typeface="Times New Roman" charset="0"/>
              </a:rPr>
              <a:t> </a:t>
            </a:r>
            <a:endParaRPr lang="fr-FR" dirty="0">
              <a:ea typeface="Times New Roman" charset="0"/>
              <a:cs typeface="Times New Roman" charset="0"/>
            </a:endParaRPr>
          </a:p>
        </p:txBody>
      </p:sp>
      <p:cxnSp>
        <p:nvCxnSpPr>
          <p:cNvPr id="94" name="Connecteur droit 93"/>
          <p:cNvCxnSpPr/>
          <p:nvPr/>
        </p:nvCxnSpPr>
        <p:spPr>
          <a:xfrm>
            <a:off x="300163" y="7092777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287991" y="3200942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9"/>
          <p:cNvSpPr txBox="1"/>
          <p:nvPr/>
        </p:nvSpPr>
        <p:spPr>
          <a:xfrm>
            <a:off x="238502" y="3739588"/>
            <a:ext cx="7051591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200" dirty="0" smtClean="0"/>
              <a:t>2012 </a:t>
            </a:r>
            <a:r>
              <a:rPr lang="fr-FR" sz="1200" dirty="0" smtClean="0"/>
              <a:t>– Grau – </a:t>
            </a:r>
            <a:r>
              <a:rPr lang="fr-FR" sz="1200" dirty="0" err="1" smtClean="0"/>
              <a:t>Universidade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endParaRPr lang="fr-FR" sz="1050" dirty="0" smtClean="0"/>
          </a:p>
          <a:p>
            <a:pPr defTabSz="685800">
              <a:defRPr/>
            </a:pP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200" dirty="0"/>
              <a:t>2012 </a:t>
            </a:r>
            <a:r>
              <a:rPr lang="fr-FR" sz="1200" dirty="0"/>
              <a:t>– Grau – </a:t>
            </a:r>
            <a:r>
              <a:rPr lang="fr-FR" sz="1200" dirty="0" err="1"/>
              <a:t>Universidade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  <a:p>
            <a:pPr defTabSz="685800">
              <a:defRPr/>
            </a:pPr>
            <a:endParaRPr lang="fr-FR" sz="1050" dirty="0"/>
          </a:p>
          <a:p>
            <a:pPr defTabSz="685800">
              <a:defRPr/>
            </a:pPr>
            <a:r>
              <a:rPr lang="fr-FR" sz="1200" dirty="0"/>
              <a:t>2012 </a:t>
            </a:r>
            <a:r>
              <a:rPr lang="fr-FR" sz="1200" dirty="0"/>
              <a:t>– Grau – </a:t>
            </a:r>
            <a:r>
              <a:rPr lang="fr-FR" sz="1200" dirty="0" err="1"/>
              <a:t>Universidade</a:t>
            </a:r>
            <a:endParaRPr lang="fr-FR" sz="1200" dirty="0"/>
          </a:p>
          <a:p>
            <a:pPr defTabSz="685800">
              <a:defRPr/>
            </a:pPr>
            <a:r>
              <a:rPr lang="fr-FR" sz="1050" dirty="0" err="1" smtClean="0"/>
              <a:t>Lorem</a:t>
            </a:r>
            <a:r>
              <a:rPr lang="fr-FR" sz="1050" dirty="0" smtClean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38502" y="3235228"/>
            <a:ext cx="19253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ea typeface="Times New Roman" charset="0"/>
                <a:cs typeface="Times New Roman" charset="0"/>
              </a:rPr>
              <a:t>FORMAÇAO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300163" y="5397640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499865"/>
              </p:ext>
            </p:extLst>
          </p:nvPr>
        </p:nvGraphicFramePr>
        <p:xfrm>
          <a:off x="234093" y="5990403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Inglês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Francês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Criatividade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Photoshop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1529648" y="60980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29647" y="6096735"/>
            <a:ext cx="1788735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529648" y="63774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29647" y="6376135"/>
            <a:ext cx="1289971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529648" y="6672679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9647" y="6671410"/>
            <a:ext cx="1542473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964998" y="60980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64998" y="6096735"/>
            <a:ext cx="1221588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964998" y="6377404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64997" y="6376135"/>
            <a:ext cx="1644247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964998" y="6672679"/>
            <a:ext cx="1978928" cy="1163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964997" y="6671410"/>
            <a:ext cx="1800722" cy="1174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234093" y="5432412"/>
            <a:ext cx="2592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ea typeface="Times New Roman" charset="0"/>
                <a:cs typeface="Times New Roman" charset="0"/>
              </a:rPr>
              <a:t>QUALIFICAÇÕES </a:t>
            </a:r>
            <a:endParaRPr lang="fr-FR" sz="2800" dirty="0">
              <a:ea typeface="Times New Roman" charset="0"/>
              <a:cs typeface="Times New Roman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>
            <a:off x="287991" y="10522513"/>
            <a:ext cx="7070801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4093" y="8120982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1209040" y="7887551"/>
            <a:ext cx="0" cy="2394369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41772" y="8934646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34092" y="9753933"/>
            <a:ext cx="83869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/>
              <a:t>2010- 2015 </a:t>
            </a:r>
          </a:p>
        </p:txBody>
      </p:sp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164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36</cp:revision>
  <dcterms:created xsi:type="dcterms:W3CDTF">2017-01-23T13:13:08Z</dcterms:created>
  <dcterms:modified xsi:type="dcterms:W3CDTF">2019-01-18T11:47:35Z</dcterms:modified>
</cp:coreProperties>
</file>