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72C4"/>
    <a:srgbClr val="556D7E"/>
    <a:srgbClr val="6E90A8"/>
    <a:srgbClr val="617D92"/>
    <a:srgbClr val="E7E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20"/>
    <p:restoredTop sz="94595"/>
  </p:normalViewPr>
  <p:slideViewPr>
    <p:cSldViewPr snapToGrid="0" snapToObjects="1">
      <p:cViewPr>
        <p:scale>
          <a:sx n="95" d="100"/>
          <a:sy n="95" d="100"/>
        </p:scale>
        <p:origin x="1500" y="-3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6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981" y="3414492"/>
            <a:ext cx="2763919" cy="35971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ZoneTexte 9"/>
          <p:cNvSpPr txBox="1"/>
          <p:nvPr/>
        </p:nvSpPr>
        <p:spPr>
          <a:xfrm>
            <a:off x="3237911" y="1825944"/>
            <a:ext cx="396025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b="1" dirty="0" smtClean="0"/>
              <a:t>2012 – </a:t>
            </a:r>
            <a:r>
              <a:rPr lang="fr-FR" sz="1100" b="1" dirty="0" smtClean="0"/>
              <a:t>Grau – </a:t>
            </a:r>
            <a:r>
              <a:rPr lang="fr-FR" sz="1100" b="1" dirty="0" err="1" smtClean="0"/>
              <a:t>Universidade</a:t>
            </a:r>
            <a:endParaRPr lang="fr-FR" sz="1100" b="1" dirty="0"/>
          </a:p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endParaRPr lang="fr-FR" sz="1100" dirty="0" smtClean="0"/>
          </a:p>
          <a:p>
            <a:pPr defTabSz="685800">
              <a:defRPr/>
            </a:pPr>
            <a:r>
              <a:rPr lang="fr-FR" sz="1100" b="1" dirty="0" smtClean="0"/>
              <a:t/>
            </a:r>
            <a:br>
              <a:rPr lang="fr-FR" sz="1100" b="1" dirty="0" smtClean="0"/>
            </a:br>
            <a:r>
              <a:rPr lang="fr-FR" sz="1100" b="1" dirty="0"/>
              <a:t>2012 – </a:t>
            </a:r>
            <a:r>
              <a:rPr lang="fr-FR" sz="1100" b="1" dirty="0"/>
              <a:t>Grau – </a:t>
            </a:r>
            <a:r>
              <a:rPr lang="fr-FR" sz="1100" b="1" dirty="0" err="1"/>
              <a:t>Universidade</a:t>
            </a:r>
            <a:endParaRPr lang="fr-FR" sz="1100" b="1" dirty="0"/>
          </a:p>
          <a:p>
            <a:pPr defTabSz="685800">
              <a:defRPr/>
            </a:pPr>
            <a:r>
              <a:rPr lang="fr-FR" sz="1100" dirty="0" err="1" smtClean="0"/>
              <a:t>Lorem</a:t>
            </a:r>
            <a:r>
              <a:rPr lang="fr-FR" sz="1100" dirty="0" smtClean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</a:p>
        </p:txBody>
      </p:sp>
      <p:sp>
        <p:nvSpPr>
          <p:cNvPr id="79" name="ZoneTexte 78"/>
          <p:cNvSpPr txBox="1"/>
          <p:nvPr/>
        </p:nvSpPr>
        <p:spPr>
          <a:xfrm>
            <a:off x="3237911" y="1284067"/>
            <a:ext cx="1429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ea typeface="Times New Roman" charset="0"/>
                <a:cs typeface="Times New Roman" charset="0"/>
              </a:rPr>
              <a:t>FORMAÇAO</a:t>
            </a:r>
            <a:endParaRPr lang="fr-FR" sz="2000" dirty="0">
              <a:ea typeface="Times New Roman" charset="0"/>
              <a:cs typeface="Times New Roman" charset="0"/>
            </a:endParaRPr>
          </a:p>
        </p:txBody>
      </p:sp>
      <p:sp>
        <p:nvSpPr>
          <p:cNvPr id="80" name="ZoneTexte 9"/>
          <p:cNvSpPr txBox="1"/>
          <p:nvPr/>
        </p:nvSpPr>
        <p:spPr>
          <a:xfrm>
            <a:off x="3237911" y="3829336"/>
            <a:ext cx="396025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1100" b="1" dirty="0"/>
              <a:t>2010 - 2015 </a:t>
            </a:r>
            <a:r>
              <a:rPr lang="en-US" sz="1100" b="1" dirty="0" smtClean="0"/>
              <a:t>│ Cargo </a:t>
            </a:r>
            <a:r>
              <a:rPr lang="en-US" sz="1100" b="1" dirty="0" err="1" smtClean="0"/>
              <a:t>exercido</a:t>
            </a:r>
            <a:r>
              <a:rPr lang="en-US" sz="1100" b="1" dirty="0" smtClean="0"/>
              <a:t> – </a:t>
            </a:r>
            <a:r>
              <a:rPr lang="en-US" sz="1100" b="1" dirty="0" err="1" smtClean="0"/>
              <a:t>Empresa</a:t>
            </a:r>
            <a:r>
              <a:rPr lang="en-US" sz="1100" b="1" dirty="0" smtClean="0"/>
              <a:t> – </a:t>
            </a:r>
            <a:r>
              <a:rPr lang="en-US" sz="1100" b="1" dirty="0" err="1" smtClean="0"/>
              <a:t>Cidade</a:t>
            </a:r>
            <a:endParaRPr lang="en-US" sz="1100" b="1" dirty="0"/>
          </a:p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smtClean="0"/>
              <a:t/>
            </a:r>
            <a:br>
              <a:rPr lang="fr-FR" sz="1100" dirty="0" smtClean="0"/>
            </a:br>
            <a:r>
              <a:rPr lang="fr-FR" sz="1100" dirty="0" smtClean="0"/>
              <a:t/>
            </a:r>
            <a:br>
              <a:rPr lang="fr-FR" sz="1100" dirty="0" smtClean="0"/>
            </a:br>
            <a:r>
              <a:rPr lang="en-US" sz="1100" b="1" dirty="0"/>
              <a:t>2010 - 2015 </a:t>
            </a:r>
            <a:r>
              <a:rPr lang="en-US" sz="1100" b="1" dirty="0"/>
              <a:t>│ Cargo </a:t>
            </a:r>
            <a:r>
              <a:rPr lang="en-US" sz="1100" b="1" dirty="0" err="1"/>
              <a:t>exercido</a:t>
            </a:r>
            <a:r>
              <a:rPr lang="en-US" sz="1100" b="1" dirty="0"/>
              <a:t> – </a:t>
            </a:r>
            <a:r>
              <a:rPr lang="en-US" sz="1100" b="1" dirty="0" err="1"/>
              <a:t>Empresa</a:t>
            </a:r>
            <a:r>
              <a:rPr lang="en-US" sz="1100" b="1" dirty="0"/>
              <a:t> – </a:t>
            </a:r>
            <a:r>
              <a:rPr lang="en-US" sz="1100" b="1" dirty="0" err="1"/>
              <a:t>Cidade</a:t>
            </a:r>
            <a:endParaRPr lang="en-US" sz="1100" b="1" dirty="0"/>
          </a:p>
          <a:p>
            <a:pPr defTabSz="685800">
              <a:defRPr/>
            </a:pPr>
            <a:r>
              <a:rPr lang="fr-FR" sz="1100" dirty="0" err="1" smtClean="0"/>
              <a:t>Lorem</a:t>
            </a:r>
            <a:r>
              <a:rPr lang="fr-FR" sz="1100" dirty="0" smtClean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 smtClean="0"/>
              <a:t>.</a:t>
            </a:r>
          </a:p>
          <a:p>
            <a:pPr defTabSz="685800">
              <a:defRPr/>
            </a:pPr>
            <a:endParaRPr lang="fr-FR" sz="1100" b="1" dirty="0" smtClean="0"/>
          </a:p>
          <a:p>
            <a:pPr defTabSz="685800">
              <a:defRPr/>
            </a:pPr>
            <a:r>
              <a:rPr lang="en-US" sz="1100" b="1" dirty="0"/>
              <a:t>2010 - 2015 </a:t>
            </a:r>
            <a:r>
              <a:rPr lang="en-US" sz="1100" b="1" dirty="0"/>
              <a:t>│ Cargo </a:t>
            </a:r>
            <a:r>
              <a:rPr lang="en-US" sz="1100" b="1" dirty="0" err="1"/>
              <a:t>exercido</a:t>
            </a:r>
            <a:r>
              <a:rPr lang="en-US" sz="1100" b="1" dirty="0"/>
              <a:t> – </a:t>
            </a:r>
            <a:r>
              <a:rPr lang="en-US" sz="1100" b="1" dirty="0" err="1"/>
              <a:t>Empresa</a:t>
            </a:r>
            <a:r>
              <a:rPr lang="en-US" sz="1100" b="1" dirty="0"/>
              <a:t> – </a:t>
            </a:r>
            <a:r>
              <a:rPr lang="en-US" sz="1100" b="1" dirty="0" err="1"/>
              <a:t>Cidade</a:t>
            </a:r>
            <a:endParaRPr lang="en-US" sz="1100" b="1" dirty="0"/>
          </a:p>
          <a:p>
            <a:pPr defTabSz="685800">
              <a:defRPr/>
            </a:pPr>
            <a:r>
              <a:rPr lang="fr-FR" sz="1100" dirty="0" err="1" smtClean="0"/>
              <a:t>Lorem</a:t>
            </a:r>
            <a:r>
              <a:rPr lang="fr-FR" sz="1100" dirty="0" smtClean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 smtClean="0"/>
              <a:t>.</a:t>
            </a:r>
          </a:p>
          <a:p>
            <a:pPr defTabSz="685800">
              <a:defRPr/>
            </a:pPr>
            <a:r>
              <a:rPr lang="fr-FR" sz="1100" b="1" dirty="0" smtClean="0"/>
              <a:t/>
            </a:r>
            <a:br>
              <a:rPr lang="fr-FR" sz="1100" b="1" dirty="0" smtClean="0"/>
            </a:br>
            <a:r>
              <a:rPr lang="en-US" sz="1100" b="1" dirty="0"/>
              <a:t>2010 - 2015 </a:t>
            </a:r>
            <a:r>
              <a:rPr lang="en-US" sz="1100" b="1" dirty="0"/>
              <a:t>│ Cargo </a:t>
            </a:r>
            <a:r>
              <a:rPr lang="en-US" sz="1100" b="1" dirty="0" err="1"/>
              <a:t>exercido</a:t>
            </a:r>
            <a:r>
              <a:rPr lang="en-US" sz="1100" b="1" dirty="0"/>
              <a:t> – </a:t>
            </a:r>
            <a:r>
              <a:rPr lang="en-US" sz="1100" b="1" dirty="0" err="1"/>
              <a:t>Empresa</a:t>
            </a:r>
            <a:r>
              <a:rPr lang="en-US" sz="1100" b="1" dirty="0"/>
              <a:t> – </a:t>
            </a:r>
            <a:r>
              <a:rPr lang="en-US" sz="1100" b="1" dirty="0" err="1"/>
              <a:t>Cidade</a:t>
            </a:r>
            <a:endParaRPr lang="en-US" sz="1100" b="1" dirty="0"/>
          </a:p>
          <a:p>
            <a:pPr defTabSz="685800">
              <a:defRPr/>
            </a:pPr>
            <a:r>
              <a:rPr lang="fr-FR" sz="1100" dirty="0" err="1" smtClean="0"/>
              <a:t>Lorem</a:t>
            </a:r>
            <a:r>
              <a:rPr lang="fr-FR" sz="1100" dirty="0" smtClean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 smtClean="0"/>
              <a:t>.</a:t>
            </a:r>
          </a:p>
          <a:p>
            <a:pPr defTabSz="685800">
              <a:defRPr/>
            </a:pPr>
            <a:r>
              <a:rPr lang="fr-FR" sz="1100" b="1" dirty="0"/>
              <a:t/>
            </a:r>
            <a:br>
              <a:rPr lang="fr-FR" sz="1100" b="1" dirty="0"/>
            </a:br>
            <a:r>
              <a:rPr lang="en-US" sz="1100" b="1" dirty="0"/>
              <a:t>2010 - 2015 </a:t>
            </a:r>
            <a:r>
              <a:rPr lang="en-US" sz="1100" b="1" dirty="0"/>
              <a:t>│ Cargo </a:t>
            </a:r>
            <a:r>
              <a:rPr lang="en-US" sz="1100" b="1" dirty="0" err="1"/>
              <a:t>exercido</a:t>
            </a:r>
            <a:r>
              <a:rPr lang="en-US" sz="1100" b="1" dirty="0"/>
              <a:t> – </a:t>
            </a:r>
            <a:r>
              <a:rPr lang="en-US" sz="1100" b="1" dirty="0" err="1"/>
              <a:t>Empresa</a:t>
            </a:r>
            <a:r>
              <a:rPr lang="en-US" sz="1100" b="1" dirty="0"/>
              <a:t> – </a:t>
            </a:r>
            <a:r>
              <a:rPr lang="en-US" sz="1100" b="1" dirty="0" err="1"/>
              <a:t>Cidade</a:t>
            </a:r>
            <a:endParaRPr lang="en-US" sz="1100" b="1" dirty="0"/>
          </a:p>
          <a:p>
            <a:pPr defTabSz="685800">
              <a:defRPr/>
            </a:pPr>
            <a:r>
              <a:rPr lang="fr-FR" sz="1100" dirty="0" err="1" smtClean="0"/>
              <a:t>Lorem</a:t>
            </a:r>
            <a:r>
              <a:rPr lang="fr-FR" sz="1100" dirty="0" smtClean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</a:t>
            </a:r>
          </a:p>
        </p:txBody>
      </p:sp>
      <p:sp>
        <p:nvSpPr>
          <p:cNvPr id="84" name="ZoneTexte 83"/>
          <p:cNvSpPr txBox="1"/>
          <p:nvPr/>
        </p:nvSpPr>
        <p:spPr>
          <a:xfrm>
            <a:off x="3237911" y="3314824"/>
            <a:ext cx="31749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ea typeface="Times New Roman" charset="0"/>
                <a:cs typeface="Times New Roman" charset="0"/>
              </a:rPr>
              <a:t>EXPERIÊNCIA PROFISSIONAL </a:t>
            </a:r>
            <a:endParaRPr lang="fr-FR" sz="2000" dirty="0">
              <a:ea typeface="Times New Roman" charset="0"/>
              <a:cs typeface="Times New Roman" charset="0"/>
            </a:endParaRPr>
          </a:p>
        </p:txBody>
      </p:sp>
      <p:cxnSp>
        <p:nvCxnSpPr>
          <p:cNvPr id="85" name="Connecteur droit 84"/>
          <p:cNvCxnSpPr/>
          <p:nvPr/>
        </p:nvCxnSpPr>
        <p:spPr>
          <a:xfrm>
            <a:off x="3334045" y="1684177"/>
            <a:ext cx="4025351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/>
          <p:nvPr/>
        </p:nvCxnSpPr>
        <p:spPr>
          <a:xfrm>
            <a:off x="3334045" y="3714934"/>
            <a:ext cx="4067958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139446" y="1826060"/>
            <a:ext cx="2870454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</a:t>
            </a:r>
          </a:p>
        </p:txBody>
      </p:sp>
      <p:sp>
        <p:nvSpPr>
          <p:cNvPr id="88" name="ZoneTexte 87"/>
          <p:cNvSpPr txBox="1"/>
          <p:nvPr/>
        </p:nvSpPr>
        <p:spPr>
          <a:xfrm>
            <a:off x="139446" y="1284067"/>
            <a:ext cx="12023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ea typeface="Times New Roman" charset="0"/>
                <a:cs typeface="Times New Roman" charset="0"/>
              </a:rPr>
              <a:t>OBJETIVO</a:t>
            </a:r>
            <a:endParaRPr lang="fr-FR" sz="2000" dirty="0">
              <a:ea typeface="Times New Roman" charset="0"/>
              <a:cs typeface="Times New Roman" charset="0"/>
            </a:endParaRPr>
          </a:p>
        </p:txBody>
      </p:sp>
      <p:cxnSp>
        <p:nvCxnSpPr>
          <p:cNvPr id="89" name="Connecteur droit 88"/>
          <p:cNvCxnSpPr/>
          <p:nvPr/>
        </p:nvCxnSpPr>
        <p:spPr>
          <a:xfrm>
            <a:off x="245981" y="1684177"/>
            <a:ext cx="2763919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ZoneTexte 9"/>
          <p:cNvSpPr txBox="1"/>
          <p:nvPr/>
        </p:nvSpPr>
        <p:spPr>
          <a:xfrm>
            <a:off x="562328" y="5821961"/>
            <a:ext cx="217750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err="1" smtClean="0">
                <a:ea typeface="Times New Roman" charset="0"/>
                <a:cs typeface="Times New Roman" charset="0"/>
              </a:rPr>
              <a:t>Telefone</a:t>
            </a:r>
            <a:r>
              <a:rPr lang="fr-FR" sz="1100" dirty="0" smtClean="0">
                <a:ea typeface="Times New Roman" charset="0"/>
                <a:cs typeface="Times New Roman" charset="0"/>
              </a:rPr>
              <a:t>:  </a:t>
            </a:r>
            <a:r>
              <a:rPr lang="fr-FR" sz="1100" dirty="0" smtClean="0">
                <a:ea typeface="Times New Roman" charset="0"/>
                <a:cs typeface="Times New Roman" charset="0"/>
              </a:rPr>
              <a:t>000 111 333</a:t>
            </a:r>
          </a:p>
          <a:p>
            <a:pPr algn="ctr"/>
            <a:r>
              <a:rPr lang="fr-FR" sz="1100" dirty="0" err="1" smtClean="0">
                <a:ea typeface="Times New Roman" charset="0"/>
                <a:cs typeface="Times New Roman" charset="0"/>
              </a:rPr>
              <a:t>Celular</a:t>
            </a:r>
            <a:r>
              <a:rPr lang="fr-FR" sz="1100" dirty="0" smtClean="0">
                <a:ea typeface="Times New Roman" charset="0"/>
                <a:cs typeface="Times New Roman" charset="0"/>
              </a:rPr>
              <a:t>: </a:t>
            </a:r>
            <a:r>
              <a:rPr lang="fr-FR" sz="1100" dirty="0" smtClean="0">
                <a:ea typeface="Times New Roman" charset="0"/>
                <a:cs typeface="Times New Roman" charset="0"/>
              </a:rPr>
              <a:t>000 222 444</a:t>
            </a:r>
            <a:endParaRPr lang="fr-FR" sz="1100" dirty="0">
              <a:ea typeface="Times New Roman" charset="0"/>
              <a:cs typeface="Times New Roman" charset="0"/>
            </a:endParaRPr>
          </a:p>
          <a:p>
            <a:pPr algn="ctr"/>
            <a:r>
              <a:rPr lang="fr-FR" sz="1100" dirty="0" smtClean="0">
                <a:ea typeface="Times New Roman" charset="0"/>
                <a:cs typeface="Times New Roman" charset="0"/>
              </a:rPr>
              <a:t>Email: name@mail.com  </a:t>
            </a:r>
            <a:endParaRPr lang="fr-FR" sz="1100" dirty="0">
              <a:ea typeface="Times New Roman" charset="0"/>
              <a:cs typeface="Times New Roman" charset="0"/>
            </a:endParaRPr>
          </a:p>
          <a:p>
            <a:pPr algn="ctr"/>
            <a:r>
              <a:rPr lang="fr-FR" sz="1100" dirty="0" err="1" smtClean="0">
                <a:ea typeface="Times New Roman" charset="0"/>
                <a:cs typeface="Times New Roman" charset="0"/>
              </a:rPr>
              <a:t>Endereço</a:t>
            </a:r>
            <a:r>
              <a:rPr lang="fr-FR" sz="1100" dirty="0" smtClean="0">
                <a:ea typeface="Times New Roman" charset="0"/>
                <a:cs typeface="Times New Roman" charset="0"/>
              </a:rPr>
              <a:t>: </a:t>
            </a:r>
            <a:r>
              <a:rPr lang="fr-FR" sz="1100" dirty="0" smtClean="0">
                <a:ea typeface="Times New Roman" charset="0"/>
                <a:cs typeface="Times New Roman" charset="0"/>
              </a:rPr>
              <a:t>12 Street Name </a:t>
            </a:r>
          </a:p>
          <a:p>
            <a:pPr algn="ctr"/>
            <a:r>
              <a:rPr lang="fr-FR" sz="1100" dirty="0" smtClean="0">
                <a:ea typeface="Times New Roman" charset="0"/>
                <a:cs typeface="Times New Roman" charset="0"/>
              </a:rPr>
              <a:t>Lisboa</a:t>
            </a:r>
            <a:endParaRPr lang="fr-FR" sz="1100" dirty="0">
              <a:ea typeface="Times New Roman" charset="0"/>
              <a:cs typeface="Times New Roman" charset="0"/>
            </a:endParaRPr>
          </a:p>
        </p:txBody>
      </p:sp>
      <p:cxnSp>
        <p:nvCxnSpPr>
          <p:cNvPr id="95" name="Connecteur droit 94"/>
          <p:cNvCxnSpPr/>
          <p:nvPr/>
        </p:nvCxnSpPr>
        <p:spPr>
          <a:xfrm>
            <a:off x="139446" y="991626"/>
            <a:ext cx="7250446" cy="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96"/>
          <p:cNvCxnSpPr/>
          <p:nvPr/>
        </p:nvCxnSpPr>
        <p:spPr>
          <a:xfrm>
            <a:off x="147242" y="299075"/>
            <a:ext cx="7250446" cy="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ZoneTexte 97"/>
          <p:cNvSpPr txBox="1"/>
          <p:nvPr/>
        </p:nvSpPr>
        <p:spPr>
          <a:xfrm>
            <a:off x="2079760" y="357002"/>
            <a:ext cx="32761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ea typeface="Times New Roman" charset="0"/>
                <a:cs typeface="Times New Roman" charset="0"/>
              </a:rPr>
              <a:t>Vincent </a:t>
            </a:r>
            <a:r>
              <a:rPr lang="fr-FR" sz="3200" dirty="0" smtClean="0">
                <a:solidFill>
                  <a:schemeClr val="accent6">
                    <a:lumMod val="75000"/>
                  </a:schemeClr>
                </a:solidFill>
                <a:ea typeface="Times New Roman" charset="0"/>
                <a:cs typeface="Times New Roman" charset="0"/>
              </a:rPr>
              <a:t>LEVALLOIS</a:t>
            </a:r>
            <a:endParaRPr lang="fr-FR" sz="3200" dirty="0">
              <a:solidFill>
                <a:schemeClr val="accent6">
                  <a:lumMod val="75000"/>
                </a:schemeClr>
              </a:solidFill>
              <a:ea typeface="Times New Roman" charset="0"/>
              <a:cs typeface="Times New Roman" charset="0"/>
            </a:endParaRPr>
          </a:p>
        </p:txBody>
      </p:sp>
      <p:graphicFrame>
        <p:nvGraphicFramePr>
          <p:cNvPr id="118" name="Tableau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905178"/>
              </p:ext>
            </p:extLst>
          </p:nvPr>
        </p:nvGraphicFramePr>
        <p:xfrm>
          <a:off x="266141" y="8938929"/>
          <a:ext cx="2743759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75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chemeClr val="bg1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Personalidade</a:t>
                      </a:r>
                      <a:endParaRPr lang="fr-FR" sz="1800" kern="1200" dirty="0" smtClean="0">
                        <a:solidFill>
                          <a:schemeClr val="bg1"/>
                        </a:solidFill>
                        <a:latin typeface="+mn-lt"/>
                        <a:ea typeface="Times" charset="0"/>
                        <a:cs typeface="Times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Líder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Criativo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Organizado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Sério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40" name="ZoneTexte 139"/>
          <p:cNvSpPr txBox="1"/>
          <p:nvPr/>
        </p:nvSpPr>
        <p:spPr>
          <a:xfrm>
            <a:off x="376590" y="3606830"/>
            <a:ext cx="2573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dirty="0">
                <a:ea typeface="Times New Roman" charset="0"/>
                <a:cs typeface="Times New Roman" charset="0"/>
              </a:rPr>
              <a:t>TITULO DO </a:t>
            </a:r>
            <a:r>
              <a:rPr lang="fr-FR" sz="2000" dirty="0" smtClean="0">
                <a:ea typeface="Times New Roman" charset="0"/>
                <a:cs typeface="Times New Roman" charset="0"/>
              </a:rPr>
              <a:t>TRABALHO</a:t>
            </a:r>
            <a:endParaRPr lang="fr-FR" sz="2000" dirty="0">
              <a:ea typeface="Times New Roman" charset="0"/>
              <a:cs typeface="Times New Roman" charset="0"/>
            </a:endParaRPr>
          </a:p>
        </p:txBody>
      </p:sp>
      <p:graphicFrame>
        <p:nvGraphicFramePr>
          <p:cNvPr id="160" name="Tableau 1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293189"/>
              </p:ext>
            </p:extLst>
          </p:nvPr>
        </p:nvGraphicFramePr>
        <p:xfrm>
          <a:off x="3334045" y="8938929"/>
          <a:ext cx="3749661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49661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chemeClr val="bg1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Qualificações</a:t>
                      </a:r>
                      <a:r>
                        <a:rPr lang="fr-FR" sz="1800" kern="1200" dirty="0" smtClean="0">
                          <a:solidFill>
                            <a:schemeClr val="bg1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 </a:t>
                      </a:r>
                      <a:r>
                        <a:rPr lang="fr-FR" sz="1800" kern="1200" dirty="0" err="1" smtClean="0">
                          <a:solidFill>
                            <a:schemeClr val="bg1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profissionais</a:t>
                      </a:r>
                      <a:r>
                        <a:rPr lang="fr-FR" sz="1800" kern="1200" dirty="0" smtClean="0">
                          <a:solidFill>
                            <a:schemeClr val="bg1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 </a:t>
                      </a:r>
                      <a:endParaRPr lang="fr-FR" sz="1800" kern="1200" dirty="0" smtClean="0">
                        <a:solidFill>
                          <a:schemeClr val="bg1"/>
                        </a:solidFill>
                        <a:latin typeface="+mn-lt"/>
                        <a:ea typeface="Times" charset="0"/>
                        <a:cs typeface="Times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Administração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projetos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Contabilidade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mudança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61" name="Tableau 1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093020"/>
              </p:ext>
            </p:extLst>
          </p:nvPr>
        </p:nvGraphicFramePr>
        <p:xfrm>
          <a:off x="245980" y="7256046"/>
          <a:ext cx="2763920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63920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chemeClr val="bg1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Idiomas</a:t>
                      </a:r>
                      <a:endParaRPr lang="fr-FR" sz="1800" kern="1200" dirty="0" smtClean="0">
                        <a:solidFill>
                          <a:schemeClr val="bg1"/>
                        </a:solidFill>
                        <a:latin typeface="+mn-lt"/>
                        <a:ea typeface="Times" charset="0"/>
                        <a:cs typeface="Times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Inglês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Francês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Espanhol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Italiano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44" name="Rectangle 243"/>
          <p:cNvSpPr/>
          <p:nvPr/>
        </p:nvSpPr>
        <p:spPr>
          <a:xfrm>
            <a:off x="2015312" y="7687110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5" name="Rectangle 244"/>
          <p:cNvSpPr/>
          <p:nvPr/>
        </p:nvSpPr>
        <p:spPr>
          <a:xfrm>
            <a:off x="2223319" y="7687646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6" name="Rectangle 245"/>
          <p:cNvSpPr/>
          <p:nvPr/>
        </p:nvSpPr>
        <p:spPr>
          <a:xfrm>
            <a:off x="2431326" y="7687378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7" name="Rectangle 246"/>
          <p:cNvSpPr/>
          <p:nvPr/>
        </p:nvSpPr>
        <p:spPr>
          <a:xfrm>
            <a:off x="2639333" y="7687914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8" name="Rectangle 247"/>
          <p:cNvSpPr/>
          <p:nvPr/>
        </p:nvSpPr>
        <p:spPr>
          <a:xfrm>
            <a:off x="2847340" y="7687110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9" name="Rectangle 248"/>
          <p:cNvSpPr/>
          <p:nvPr/>
        </p:nvSpPr>
        <p:spPr>
          <a:xfrm>
            <a:off x="1809802" y="7689081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0" name="Rectangle 249"/>
          <p:cNvSpPr/>
          <p:nvPr/>
        </p:nvSpPr>
        <p:spPr>
          <a:xfrm>
            <a:off x="2015312" y="7942911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1" name="Rectangle 250"/>
          <p:cNvSpPr/>
          <p:nvPr/>
        </p:nvSpPr>
        <p:spPr>
          <a:xfrm>
            <a:off x="2223319" y="7943447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2" name="Rectangle 251"/>
          <p:cNvSpPr/>
          <p:nvPr/>
        </p:nvSpPr>
        <p:spPr>
          <a:xfrm>
            <a:off x="2431326" y="7943179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3" name="Rectangle 252"/>
          <p:cNvSpPr/>
          <p:nvPr/>
        </p:nvSpPr>
        <p:spPr>
          <a:xfrm>
            <a:off x="2639333" y="7943715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4" name="Rectangle 253"/>
          <p:cNvSpPr/>
          <p:nvPr/>
        </p:nvSpPr>
        <p:spPr>
          <a:xfrm>
            <a:off x="2847340" y="7942911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5" name="Rectangle 254"/>
          <p:cNvSpPr/>
          <p:nvPr/>
        </p:nvSpPr>
        <p:spPr>
          <a:xfrm>
            <a:off x="1809802" y="7944882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6" name="Rectangle 255"/>
          <p:cNvSpPr/>
          <p:nvPr/>
        </p:nvSpPr>
        <p:spPr>
          <a:xfrm>
            <a:off x="2015312" y="8192403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7" name="Rectangle 256"/>
          <p:cNvSpPr/>
          <p:nvPr/>
        </p:nvSpPr>
        <p:spPr>
          <a:xfrm>
            <a:off x="2223319" y="8192939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8" name="Rectangle 257"/>
          <p:cNvSpPr/>
          <p:nvPr/>
        </p:nvSpPr>
        <p:spPr>
          <a:xfrm>
            <a:off x="2431326" y="8192671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9" name="Rectangle 258"/>
          <p:cNvSpPr/>
          <p:nvPr/>
        </p:nvSpPr>
        <p:spPr>
          <a:xfrm>
            <a:off x="2639333" y="8193207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0" name="Rectangle 259"/>
          <p:cNvSpPr/>
          <p:nvPr/>
        </p:nvSpPr>
        <p:spPr>
          <a:xfrm>
            <a:off x="2847340" y="8192403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1" name="Rectangle 260"/>
          <p:cNvSpPr/>
          <p:nvPr/>
        </p:nvSpPr>
        <p:spPr>
          <a:xfrm>
            <a:off x="1809802" y="8194374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2" name="Rectangle 261"/>
          <p:cNvSpPr/>
          <p:nvPr/>
        </p:nvSpPr>
        <p:spPr>
          <a:xfrm>
            <a:off x="2015312" y="8439157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3" name="Rectangle 262"/>
          <p:cNvSpPr/>
          <p:nvPr/>
        </p:nvSpPr>
        <p:spPr>
          <a:xfrm>
            <a:off x="2223319" y="8439693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4" name="Rectangle 263"/>
          <p:cNvSpPr/>
          <p:nvPr/>
        </p:nvSpPr>
        <p:spPr>
          <a:xfrm>
            <a:off x="2431326" y="8439425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5" name="Rectangle 264"/>
          <p:cNvSpPr/>
          <p:nvPr/>
        </p:nvSpPr>
        <p:spPr>
          <a:xfrm>
            <a:off x="2639333" y="8439961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6" name="Rectangle 265"/>
          <p:cNvSpPr/>
          <p:nvPr/>
        </p:nvSpPr>
        <p:spPr>
          <a:xfrm>
            <a:off x="2847340" y="8439157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7" name="Rectangle 266"/>
          <p:cNvSpPr/>
          <p:nvPr/>
        </p:nvSpPr>
        <p:spPr>
          <a:xfrm>
            <a:off x="1809802" y="8441128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8" name="Rectangle 267"/>
          <p:cNvSpPr/>
          <p:nvPr/>
        </p:nvSpPr>
        <p:spPr>
          <a:xfrm>
            <a:off x="1998480" y="9409440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9" name="Rectangle 268"/>
          <p:cNvSpPr/>
          <p:nvPr/>
        </p:nvSpPr>
        <p:spPr>
          <a:xfrm>
            <a:off x="2206487" y="9409976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0" name="Rectangle 269"/>
          <p:cNvSpPr/>
          <p:nvPr/>
        </p:nvSpPr>
        <p:spPr>
          <a:xfrm>
            <a:off x="2414494" y="9409708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1" name="Rectangle 270"/>
          <p:cNvSpPr/>
          <p:nvPr/>
        </p:nvSpPr>
        <p:spPr>
          <a:xfrm>
            <a:off x="2622501" y="9410244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2" name="Rectangle 271"/>
          <p:cNvSpPr/>
          <p:nvPr/>
        </p:nvSpPr>
        <p:spPr>
          <a:xfrm>
            <a:off x="2830508" y="9409440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3" name="Rectangle 272"/>
          <p:cNvSpPr/>
          <p:nvPr/>
        </p:nvSpPr>
        <p:spPr>
          <a:xfrm>
            <a:off x="1792970" y="9411411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4" name="Rectangle 273"/>
          <p:cNvSpPr/>
          <p:nvPr/>
        </p:nvSpPr>
        <p:spPr>
          <a:xfrm>
            <a:off x="1998480" y="9665241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5" name="Rectangle 274"/>
          <p:cNvSpPr/>
          <p:nvPr/>
        </p:nvSpPr>
        <p:spPr>
          <a:xfrm>
            <a:off x="2206487" y="9665777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6" name="Rectangle 275"/>
          <p:cNvSpPr/>
          <p:nvPr/>
        </p:nvSpPr>
        <p:spPr>
          <a:xfrm>
            <a:off x="2414494" y="9665509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7" name="Rectangle 276"/>
          <p:cNvSpPr/>
          <p:nvPr/>
        </p:nvSpPr>
        <p:spPr>
          <a:xfrm>
            <a:off x="2622501" y="9666045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8" name="Rectangle 277"/>
          <p:cNvSpPr/>
          <p:nvPr/>
        </p:nvSpPr>
        <p:spPr>
          <a:xfrm>
            <a:off x="2830508" y="9665241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9" name="Rectangle 278"/>
          <p:cNvSpPr/>
          <p:nvPr/>
        </p:nvSpPr>
        <p:spPr>
          <a:xfrm>
            <a:off x="1792970" y="9667212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0" name="Rectangle 279"/>
          <p:cNvSpPr/>
          <p:nvPr/>
        </p:nvSpPr>
        <p:spPr>
          <a:xfrm>
            <a:off x="1998480" y="9914733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1" name="Rectangle 280"/>
          <p:cNvSpPr/>
          <p:nvPr/>
        </p:nvSpPr>
        <p:spPr>
          <a:xfrm>
            <a:off x="2206487" y="9915269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2" name="Rectangle 281"/>
          <p:cNvSpPr/>
          <p:nvPr/>
        </p:nvSpPr>
        <p:spPr>
          <a:xfrm>
            <a:off x="2414494" y="9915001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3" name="Rectangle 282"/>
          <p:cNvSpPr/>
          <p:nvPr/>
        </p:nvSpPr>
        <p:spPr>
          <a:xfrm>
            <a:off x="2622501" y="9915537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4" name="Rectangle 283"/>
          <p:cNvSpPr/>
          <p:nvPr/>
        </p:nvSpPr>
        <p:spPr>
          <a:xfrm>
            <a:off x="2830508" y="9914733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5" name="Rectangle 284"/>
          <p:cNvSpPr/>
          <p:nvPr/>
        </p:nvSpPr>
        <p:spPr>
          <a:xfrm>
            <a:off x="1792970" y="9914903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6" name="Rectangle 285"/>
          <p:cNvSpPr/>
          <p:nvPr/>
        </p:nvSpPr>
        <p:spPr>
          <a:xfrm>
            <a:off x="1998480" y="10161487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7" name="Rectangle 286"/>
          <p:cNvSpPr/>
          <p:nvPr/>
        </p:nvSpPr>
        <p:spPr>
          <a:xfrm>
            <a:off x="2206487" y="10162023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8" name="Rectangle 287"/>
          <p:cNvSpPr/>
          <p:nvPr/>
        </p:nvSpPr>
        <p:spPr>
          <a:xfrm>
            <a:off x="2414494" y="10161755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9" name="Rectangle 288"/>
          <p:cNvSpPr/>
          <p:nvPr/>
        </p:nvSpPr>
        <p:spPr>
          <a:xfrm>
            <a:off x="2622501" y="10162291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0" name="Rectangle 289"/>
          <p:cNvSpPr/>
          <p:nvPr/>
        </p:nvSpPr>
        <p:spPr>
          <a:xfrm>
            <a:off x="2830508" y="10161487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1" name="Rectangle 290"/>
          <p:cNvSpPr/>
          <p:nvPr/>
        </p:nvSpPr>
        <p:spPr>
          <a:xfrm>
            <a:off x="1792970" y="10161657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2" name="Rectangle 291"/>
          <p:cNvSpPr/>
          <p:nvPr/>
        </p:nvSpPr>
        <p:spPr>
          <a:xfrm>
            <a:off x="6089118" y="9386445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3" name="Rectangle 292"/>
          <p:cNvSpPr/>
          <p:nvPr/>
        </p:nvSpPr>
        <p:spPr>
          <a:xfrm>
            <a:off x="6297125" y="9386981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4" name="Rectangle 293"/>
          <p:cNvSpPr/>
          <p:nvPr/>
        </p:nvSpPr>
        <p:spPr>
          <a:xfrm>
            <a:off x="6505132" y="9386713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5" name="Rectangle 294"/>
          <p:cNvSpPr/>
          <p:nvPr/>
        </p:nvSpPr>
        <p:spPr>
          <a:xfrm>
            <a:off x="6713139" y="9387249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6" name="Rectangle 295"/>
          <p:cNvSpPr/>
          <p:nvPr/>
        </p:nvSpPr>
        <p:spPr>
          <a:xfrm>
            <a:off x="6921146" y="9386445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7" name="Rectangle 296"/>
          <p:cNvSpPr/>
          <p:nvPr/>
        </p:nvSpPr>
        <p:spPr>
          <a:xfrm>
            <a:off x="5883608" y="9386615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8" name="Rectangle 297"/>
          <p:cNvSpPr/>
          <p:nvPr/>
        </p:nvSpPr>
        <p:spPr>
          <a:xfrm>
            <a:off x="5674917" y="9386445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9" name="Rectangle 298"/>
          <p:cNvSpPr/>
          <p:nvPr/>
        </p:nvSpPr>
        <p:spPr>
          <a:xfrm>
            <a:off x="5465097" y="9386613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0" name="Rectangle 299"/>
          <p:cNvSpPr/>
          <p:nvPr/>
        </p:nvSpPr>
        <p:spPr>
          <a:xfrm>
            <a:off x="6086566" y="9611921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1" name="Rectangle 300"/>
          <p:cNvSpPr/>
          <p:nvPr/>
        </p:nvSpPr>
        <p:spPr>
          <a:xfrm>
            <a:off x="6294573" y="9612457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2" name="Rectangle 301"/>
          <p:cNvSpPr/>
          <p:nvPr/>
        </p:nvSpPr>
        <p:spPr>
          <a:xfrm>
            <a:off x="6502580" y="9612189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3" name="Rectangle 302"/>
          <p:cNvSpPr/>
          <p:nvPr/>
        </p:nvSpPr>
        <p:spPr>
          <a:xfrm>
            <a:off x="6710587" y="9612725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4" name="Rectangle 303"/>
          <p:cNvSpPr/>
          <p:nvPr/>
        </p:nvSpPr>
        <p:spPr>
          <a:xfrm>
            <a:off x="6918594" y="9611921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5" name="Rectangle 304"/>
          <p:cNvSpPr/>
          <p:nvPr/>
        </p:nvSpPr>
        <p:spPr>
          <a:xfrm>
            <a:off x="5881056" y="9612091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6" name="Rectangle 305"/>
          <p:cNvSpPr/>
          <p:nvPr/>
        </p:nvSpPr>
        <p:spPr>
          <a:xfrm>
            <a:off x="5672365" y="9611921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7" name="Rectangle 306"/>
          <p:cNvSpPr/>
          <p:nvPr/>
        </p:nvSpPr>
        <p:spPr>
          <a:xfrm>
            <a:off x="5462545" y="9612089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8" name="Rectangle 307"/>
          <p:cNvSpPr/>
          <p:nvPr/>
        </p:nvSpPr>
        <p:spPr>
          <a:xfrm>
            <a:off x="6086566" y="9862755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9" name="Rectangle 308"/>
          <p:cNvSpPr/>
          <p:nvPr/>
        </p:nvSpPr>
        <p:spPr>
          <a:xfrm>
            <a:off x="6294573" y="9863291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0" name="Rectangle 309"/>
          <p:cNvSpPr/>
          <p:nvPr/>
        </p:nvSpPr>
        <p:spPr>
          <a:xfrm>
            <a:off x="6502580" y="9863023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1" name="Rectangle 310"/>
          <p:cNvSpPr/>
          <p:nvPr/>
        </p:nvSpPr>
        <p:spPr>
          <a:xfrm>
            <a:off x="6710587" y="9863559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2" name="Rectangle 311"/>
          <p:cNvSpPr/>
          <p:nvPr/>
        </p:nvSpPr>
        <p:spPr>
          <a:xfrm>
            <a:off x="6918594" y="9862755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3" name="Rectangle 312"/>
          <p:cNvSpPr/>
          <p:nvPr/>
        </p:nvSpPr>
        <p:spPr>
          <a:xfrm>
            <a:off x="5881056" y="9862925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4" name="Rectangle 313"/>
          <p:cNvSpPr/>
          <p:nvPr/>
        </p:nvSpPr>
        <p:spPr>
          <a:xfrm>
            <a:off x="5672365" y="9862755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5" name="Rectangle 314"/>
          <p:cNvSpPr/>
          <p:nvPr/>
        </p:nvSpPr>
        <p:spPr>
          <a:xfrm>
            <a:off x="5462545" y="9862923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6" name="Rectangle 315"/>
          <p:cNvSpPr/>
          <p:nvPr/>
        </p:nvSpPr>
        <p:spPr>
          <a:xfrm>
            <a:off x="6086566" y="10116115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7" name="Rectangle 316"/>
          <p:cNvSpPr/>
          <p:nvPr/>
        </p:nvSpPr>
        <p:spPr>
          <a:xfrm>
            <a:off x="6294573" y="10116651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8" name="Rectangle 317"/>
          <p:cNvSpPr/>
          <p:nvPr/>
        </p:nvSpPr>
        <p:spPr>
          <a:xfrm>
            <a:off x="6502580" y="10116383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9" name="Rectangle 318"/>
          <p:cNvSpPr/>
          <p:nvPr/>
        </p:nvSpPr>
        <p:spPr>
          <a:xfrm>
            <a:off x="6710587" y="10116919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0" name="Rectangle 319"/>
          <p:cNvSpPr/>
          <p:nvPr/>
        </p:nvSpPr>
        <p:spPr>
          <a:xfrm>
            <a:off x="6918594" y="10116115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1" name="Rectangle 320"/>
          <p:cNvSpPr/>
          <p:nvPr/>
        </p:nvSpPr>
        <p:spPr>
          <a:xfrm>
            <a:off x="5881056" y="10116285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2" name="Rectangle 321"/>
          <p:cNvSpPr/>
          <p:nvPr/>
        </p:nvSpPr>
        <p:spPr>
          <a:xfrm>
            <a:off x="5672365" y="10116115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3" name="Rectangle 322"/>
          <p:cNvSpPr/>
          <p:nvPr/>
        </p:nvSpPr>
        <p:spPr>
          <a:xfrm>
            <a:off x="5462545" y="10116283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2" r="25590"/>
          <a:stretch/>
        </p:blipFill>
        <p:spPr>
          <a:xfrm>
            <a:off x="870521" y="4142574"/>
            <a:ext cx="1561119" cy="1565278"/>
          </a:xfrm>
          <a:prstGeom prst="ellipse">
            <a:avLst/>
          </a:prstGeom>
          <a:ln w="571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40530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175</Words>
  <Application>Microsoft Office PowerPoint</Application>
  <PresentationFormat>Personalizado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53</cp:revision>
  <dcterms:created xsi:type="dcterms:W3CDTF">2017-01-23T13:13:08Z</dcterms:created>
  <dcterms:modified xsi:type="dcterms:W3CDTF">2019-01-18T11:44:55Z</dcterms:modified>
</cp:coreProperties>
</file>