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C4"/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95" d="100"/>
          <a:sy n="95" d="100"/>
        </p:scale>
        <p:origin x="1500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77442" cy="24929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9"/>
          <p:cNvSpPr txBox="1"/>
          <p:nvPr/>
        </p:nvSpPr>
        <p:spPr>
          <a:xfrm>
            <a:off x="2533648" y="998032"/>
            <a:ext cx="5026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ea typeface="Times New Roman" charset="0"/>
                <a:cs typeface="Times New Roman" charset="0"/>
              </a:rPr>
              <a:t>Telefone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000 111 333 - Email: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name@mail.com </a:t>
            </a:r>
            <a:r>
              <a:rPr lang="en-US" sz="1100" dirty="0">
                <a:ea typeface="Times New Roman" charset="0"/>
                <a:cs typeface="Times New Roman" charset="0"/>
              </a:rPr>
              <a:t>-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Endereço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Lisboa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533649" y="35613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Brice </a:t>
            </a:r>
            <a:r>
              <a:rPr lang="fr-FR" sz="4800" b="1" dirty="0" smtClean="0">
                <a:solidFill>
                  <a:srgbClr val="4372C4"/>
                </a:solidFill>
                <a:latin typeface="Times New Roman" charset="0"/>
                <a:ea typeface="Times New Roman" charset="0"/>
                <a:cs typeface="Times New Roman" charset="0"/>
              </a:rPr>
              <a:t>Alexis</a:t>
            </a:r>
            <a:endParaRPr lang="fr-FR" sz="4800" b="1" dirty="0">
              <a:solidFill>
                <a:srgbClr val="4372C4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3650" y="2255281"/>
            <a:ext cx="460160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33650" y="1757665"/>
            <a:ext cx="1202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OBJETIVO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533650" y="3875396"/>
            <a:ext cx="4601604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– </a:t>
            </a:r>
            <a:r>
              <a:rPr lang="fr-FR" sz="1200" b="1" dirty="0"/>
              <a:t>Grau – </a:t>
            </a:r>
            <a:r>
              <a:rPr lang="fr-FR" sz="1200" b="1" dirty="0" err="1"/>
              <a:t>Universidade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– </a:t>
            </a:r>
            <a:r>
              <a:rPr lang="fr-FR" sz="1200" b="1" dirty="0"/>
              <a:t>Grau – </a:t>
            </a:r>
            <a:r>
              <a:rPr lang="fr-FR" sz="1200" b="1" dirty="0" err="1"/>
              <a:t>Universidade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533650" y="3374159"/>
            <a:ext cx="1429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FORMAÇAO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7339"/>
              </p:ext>
            </p:extLst>
          </p:nvPr>
        </p:nvGraphicFramePr>
        <p:xfrm>
          <a:off x="-3893" y="7385765"/>
          <a:ext cx="238133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33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Qualificações</a:t>
                      </a:r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686435"/>
              </p:ext>
            </p:extLst>
          </p:nvPr>
        </p:nvGraphicFramePr>
        <p:xfrm>
          <a:off x="-3893" y="5682988"/>
          <a:ext cx="238133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33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Personalidade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7" name="ZoneTexte 9"/>
          <p:cNvSpPr txBox="1"/>
          <p:nvPr/>
        </p:nvSpPr>
        <p:spPr>
          <a:xfrm>
            <a:off x="2533649" y="5878788"/>
            <a:ext cx="46016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</a:t>
            </a:r>
            <a:r>
              <a:rPr lang="fr-FR" sz="1200" b="1" dirty="0" smtClean="0"/>
              <a:t>- 2015 │ </a:t>
            </a:r>
            <a:r>
              <a:rPr lang="fr-FR" sz="1200" b="1" dirty="0" smtClean="0"/>
              <a:t>Cargo </a:t>
            </a:r>
            <a:r>
              <a:rPr lang="fr-FR" sz="1200" b="1" dirty="0" err="1"/>
              <a:t>exercido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Cargo </a:t>
            </a:r>
            <a:r>
              <a:rPr lang="fr-FR" sz="1200" b="1" dirty="0" err="1"/>
              <a:t>exercido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b="1" dirty="0" smtClean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/>
              <a:t>│ Cargo </a:t>
            </a:r>
            <a:r>
              <a:rPr lang="fr-FR" sz="1200" b="1" dirty="0" err="1"/>
              <a:t>exercido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Cargo </a:t>
            </a:r>
            <a:r>
              <a:rPr lang="fr-FR" sz="1200" b="1" dirty="0" err="1"/>
              <a:t>exercido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/>
              <a:t/>
            </a:r>
            <a:br>
              <a:rPr lang="fr-FR" sz="1050" b="1" dirty="0"/>
            </a:br>
            <a:r>
              <a:rPr lang="fr-FR" sz="1200" b="1" dirty="0"/>
              <a:t>2010 - 2015 </a:t>
            </a:r>
            <a:r>
              <a:rPr lang="fr-FR" sz="1200" b="1" dirty="0"/>
              <a:t>│ Cargo </a:t>
            </a:r>
            <a:r>
              <a:rPr lang="fr-FR" sz="1200" b="1" dirty="0" err="1"/>
              <a:t>exercido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533650" y="5379962"/>
            <a:ext cx="3174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ea typeface="Times New Roman" charset="0"/>
                <a:cs typeface="Times New Roman" charset="0"/>
              </a:rPr>
              <a:t>EXPERIÊNCIA PROFISSIONAL 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327043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5 branches 121"/>
          <p:cNvSpPr/>
          <p:nvPr/>
        </p:nvSpPr>
        <p:spPr>
          <a:xfrm>
            <a:off x="726071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Étoile à 5 branches 122"/>
          <p:cNvSpPr/>
          <p:nvPr/>
        </p:nvSpPr>
        <p:spPr>
          <a:xfrm>
            <a:off x="1113775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5 branches 123"/>
          <p:cNvSpPr/>
          <p:nvPr/>
        </p:nvSpPr>
        <p:spPr>
          <a:xfrm>
            <a:off x="1512803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2" name="Tableau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29070"/>
              </p:ext>
            </p:extLst>
          </p:nvPr>
        </p:nvGraphicFramePr>
        <p:xfrm>
          <a:off x="0" y="3985441"/>
          <a:ext cx="237744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Idiomas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Francês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Espanhol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63" name="Ellipse 162"/>
          <p:cNvSpPr/>
          <p:nvPr/>
        </p:nvSpPr>
        <p:spPr>
          <a:xfrm>
            <a:off x="162110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Ellipse 163"/>
          <p:cNvSpPr/>
          <p:nvPr/>
        </p:nvSpPr>
        <p:spPr>
          <a:xfrm>
            <a:off x="177985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193860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Ellipse 165"/>
          <p:cNvSpPr/>
          <p:nvPr/>
        </p:nvSpPr>
        <p:spPr>
          <a:xfrm>
            <a:off x="2102380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Ellipse 166"/>
          <p:cNvSpPr/>
          <p:nvPr/>
        </p:nvSpPr>
        <p:spPr>
          <a:xfrm>
            <a:off x="2276477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Ellipse 167"/>
          <p:cNvSpPr/>
          <p:nvPr/>
        </p:nvSpPr>
        <p:spPr>
          <a:xfrm>
            <a:off x="162110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177985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0" name="Ellipse 169"/>
          <p:cNvSpPr/>
          <p:nvPr/>
        </p:nvSpPr>
        <p:spPr>
          <a:xfrm>
            <a:off x="193860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1" name="Ellipse 170"/>
          <p:cNvSpPr/>
          <p:nvPr/>
        </p:nvSpPr>
        <p:spPr>
          <a:xfrm>
            <a:off x="2102380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Ellipse 171"/>
          <p:cNvSpPr/>
          <p:nvPr/>
        </p:nvSpPr>
        <p:spPr>
          <a:xfrm>
            <a:off x="162110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Ellipse 172"/>
          <p:cNvSpPr/>
          <p:nvPr/>
        </p:nvSpPr>
        <p:spPr>
          <a:xfrm>
            <a:off x="177985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Ellipse 173"/>
          <p:cNvSpPr/>
          <p:nvPr/>
        </p:nvSpPr>
        <p:spPr>
          <a:xfrm>
            <a:off x="193860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Ellipse 174"/>
          <p:cNvSpPr/>
          <p:nvPr/>
        </p:nvSpPr>
        <p:spPr>
          <a:xfrm>
            <a:off x="2102380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Ellipse 175"/>
          <p:cNvSpPr/>
          <p:nvPr/>
        </p:nvSpPr>
        <p:spPr>
          <a:xfrm>
            <a:off x="2276477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162110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8" name="Ellipse 177"/>
          <p:cNvSpPr/>
          <p:nvPr/>
        </p:nvSpPr>
        <p:spPr>
          <a:xfrm>
            <a:off x="177985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9" name="Ellipse 178"/>
          <p:cNvSpPr/>
          <p:nvPr/>
        </p:nvSpPr>
        <p:spPr>
          <a:xfrm>
            <a:off x="193860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Ellipse 179"/>
          <p:cNvSpPr/>
          <p:nvPr/>
        </p:nvSpPr>
        <p:spPr>
          <a:xfrm>
            <a:off x="2102380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Ellipse 180"/>
          <p:cNvSpPr/>
          <p:nvPr/>
        </p:nvSpPr>
        <p:spPr>
          <a:xfrm>
            <a:off x="158935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2" name="Ellipse 181"/>
          <p:cNvSpPr/>
          <p:nvPr/>
        </p:nvSpPr>
        <p:spPr>
          <a:xfrm>
            <a:off x="174810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190685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4" name="Ellipse 183"/>
          <p:cNvSpPr/>
          <p:nvPr/>
        </p:nvSpPr>
        <p:spPr>
          <a:xfrm>
            <a:off x="2070630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5" name="Ellipse 184"/>
          <p:cNvSpPr/>
          <p:nvPr/>
        </p:nvSpPr>
        <p:spPr>
          <a:xfrm>
            <a:off x="2244727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158935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7" name="Ellipse 186"/>
          <p:cNvSpPr/>
          <p:nvPr/>
        </p:nvSpPr>
        <p:spPr>
          <a:xfrm>
            <a:off x="174810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Ellipse 187"/>
          <p:cNvSpPr/>
          <p:nvPr/>
        </p:nvSpPr>
        <p:spPr>
          <a:xfrm>
            <a:off x="190685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9" name="Ellipse 188"/>
          <p:cNvSpPr/>
          <p:nvPr/>
        </p:nvSpPr>
        <p:spPr>
          <a:xfrm>
            <a:off x="2070630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0" name="Ellipse 189"/>
          <p:cNvSpPr/>
          <p:nvPr/>
        </p:nvSpPr>
        <p:spPr>
          <a:xfrm>
            <a:off x="158935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1" name="Ellipse 190"/>
          <p:cNvSpPr/>
          <p:nvPr/>
        </p:nvSpPr>
        <p:spPr>
          <a:xfrm>
            <a:off x="174810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190685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Ellipse 192"/>
          <p:cNvSpPr/>
          <p:nvPr/>
        </p:nvSpPr>
        <p:spPr>
          <a:xfrm>
            <a:off x="2070630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Ellipse 193"/>
          <p:cNvSpPr/>
          <p:nvPr/>
        </p:nvSpPr>
        <p:spPr>
          <a:xfrm>
            <a:off x="2244727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Ellipse 194"/>
          <p:cNvSpPr/>
          <p:nvPr/>
        </p:nvSpPr>
        <p:spPr>
          <a:xfrm>
            <a:off x="158935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Ellipse 195"/>
          <p:cNvSpPr/>
          <p:nvPr/>
        </p:nvSpPr>
        <p:spPr>
          <a:xfrm>
            <a:off x="174810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7" name="Ellipse 196"/>
          <p:cNvSpPr/>
          <p:nvPr/>
        </p:nvSpPr>
        <p:spPr>
          <a:xfrm>
            <a:off x="190685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8" name="Ellipse 197"/>
          <p:cNvSpPr/>
          <p:nvPr/>
        </p:nvSpPr>
        <p:spPr>
          <a:xfrm>
            <a:off x="2070630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Ellipse 198"/>
          <p:cNvSpPr/>
          <p:nvPr/>
        </p:nvSpPr>
        <p:spPr>
          <a:xfrm>
            <a:off x="161714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0" name="Ellipse 199"/>
          <p:cNvSpPr/>
          <p:nvPr/>
        </p:nvSpPr>
        <p:spPr>
          <a:xfrm>
            <a:off x="177589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Ellipse 200"/>
          <p:cNvSpPr/>
          <p:nvPr/>
        </p:nvSpPr>
        <p:spPr>
          <a:xfrm>
            <a:off x="193464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Ellipse 201"/>
          <p:cNvSpPr/>
          <p:nvPr/>
        </p:nvSpPr>
        <p:spPr>
          <a:xfrm>
            <a:off x="2098414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Ellipse 202"/>
          <p:cNvSpPr/>
          <p:nvPr/>
        </p:nvSpPr>
        <p:spPr>
          <a:xfrm>
            <a:off x="2272511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4" name="Ellipse 203"/>
          <p:cNvSpPr/>
          <p:nvPr/>
        </p:nvSpPr>
        <p:spPr>
          <a:xfrm>
            <a:off x="161714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Ellipse 204"/>
          <p:cNvSpPr/>
          <p:nvPr/>
        </p:nvSpPr>
        <p:spPr>
          <a:xfrm>
            <a:off x="177589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6" name="Ellipse 205"/>
          <p:cNvSpPr/>
          <p:nvPr/>
        </p:nvSpPr>
        <p:spPr>
          <a:xfrm>
            <a:off x="193464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Ellipse 206"/>
          <p:cNvSpPr/>
          <p:nvPr/>
        </p:nvSpPr>
        <p:spPr>
          <a:xfrm>
            <a:off x="2098414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8" name="Ellipse 207"/>
          <p:cNvSpPr/>
          <p:nvPr/>
        </p:nvSpPr>
        <p:spPr>
          <a:xfrm>
            <a:off x="161714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9" name="Ellipse 208"/>
          <p:cNvSpPr/>
          <p:nvPr/>
        </p:nvSpPr>
        <p:spPr>
          <a:xfrm>
            <a:off x="177589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0" name="Ellipse 209"/>
          <p:cNvSpPr/>
          <p:nvPr/>
        </p:nvSpPr>
        <p:spPr>
          <a:xfrm>
            <a:off x="193464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1" name="Ellipse 210"/>
          <p:cNvSpPr/>
          <p:nvPr/>
        </p:nvSpPr>
        <p:spPr>
          <a:xfrm>
            <a:off x="2098414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2" name="Ellipse 211"/>
          <p:cNvSpPr/>
          <p:nvPr/>
        </p:nvSpPr>
        <p:spPr>
          <a:xfrm>
            <a:off x="2272511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3" name="Ellipse 212"/>
          <p:cNvSpPr/>
          <p:nvPr/>
        </p:nvSpPr>
        <p:spPr>
          <a:xfrm>
            <a:off x="161714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4" name="Ellipse 213"/>
          <p:cNvSpPr/>
          <p:nvPr/>
        </p:nvSpPr>
        <p:spPr>
          <a:xfrm>
            <a:off x="177589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5" name="Ellipse 214"/>
          <p:cNvSpPr/>
          <p:nvPr/>
        </p:nvSpPr>
        <p:spPr>
          <a:xfrm>
            <a:off x="193464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6" name="Ellipse 215"/>
          <p:cNvSpPr/>
          <p:nvPr/>
        </p:nvSpPr>
        <p:spPr>
          <a:xfrm>
            <a:off x="2098414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-3893" y="2500870"/>
            <a:ext cx="2377442" cy="1107378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Rectangle 217"/>
          <p:cNvSpPr/>
          <p:nvPr/>
        </p:nvSpPr>
        <p:spPr>
          <a:xfrm>
            <a:off x="-4493" y="10045699"/>
            <a:ext cx="7564167" cy="64611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2651760" y="2113398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eur droit 221"/>
          <p:cNvCxnSpPr/>
          <p:nvPr/>
        </p:nvCxnSpPr>
        <p:spPr>
          <a:xfrm>
            <a:off x="2592704" y="3733629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cteur droit 222"/>
          <p:cNvCxnSpPr/>
          <p:nvPr/>
        </p:nvCxnSpPr>
        <p:spPr>
          <a:xfrm>
            <a:off x="2635311" y="5764386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Image 7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435646" y="304028"/>
            <a:ext cx="1422154" cy="1426498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169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39</cp:revision>
  <dcterms:created xsi:type="dcterms:W3CDTF">2017-01-23T13:13:08Z</dcterms:created>
  <dcterms:modified xsi:type="dcterms:W3CDTF">2019-01-18T11:41:09Z</dcterms:modified>
</cp:coreProperties>
</file>