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8643136"/>
            <a:ext cx="7559675" cy="2048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2599506" y="2201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-1"/>
            <a:ext cx="1925053" cy="8643137"/>
          </a:xfrm>
          <a:prstGeom prst="rect">
            <a:avLst/>
          </a:prstGeom>
          <a:solidFill>
            <a:srgbClr val="5FB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069432" y="1973148"/>
            <a:ext cx="5277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92505" y="146562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925052" y="146562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9"/>
          <p:cNvSpPr txBox="1"/>
          <p:nvPr/>
        </p:nvSpPr>
        <p:spPr>
          <a:xfrm>
            <a:off x="2069432" y="3707643"/>
            <a:ext cx="527785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smtClean="0">
                <a:solidFill>
                  <a:srgbClr val="5FB1BB"/>
                </a:solidFill>
              </a:rPr>
              <a:t>Grau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Universidade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endParaRPr lang="fr-FR" sz="1050" b="1" dirty="0"/>
          </a:p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>
                <a:solidFill>
                  <a:srgbClr val="5FB1BB"/>
                </a:solidFill>
              </a:rPr>
              <a:t>Grau </a:t>
            </a:r>
            <a:r>
              <a:rPr lang="fr-FR" sz="1200" b="1" dirty="0"/>
              <a:t>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92506" y="3167500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925053" y="3167500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9"/>
          <p:cNvSpPr txBox="1"/>
          <p:nvPr/>
        </p:nvSpPr>
        <p:spPr>
          <a:xfrm>
            <a:off x="2069431" y="5887034"/>
            <a:ext cx="527785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smtClean="0">
                <a:solidFill>
                  <a:srgbClr val="5FB1BB"/>
                </a:solidFill>
              </a:rPr>
              <a:t>Cargo </a:t>
            </a:r>
            <a:r>
              <a:rPr lang="fr-FR" sz="1200" b="1" dirty="0" err="1" smtClean="0">
                <a:solidFill>
                  <a:srgbClr val="5FB1BB"/>
                </a:solidFill>
              </a:rPr>
              <a:t>exercido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</a:t>
            </a:r>
            <a:r>
              <a:rPr lang="fr-FR" sz="1200" b="1" dirty="0" smtClean="0"/>
              <a:t>Cidade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>
                <a:solidFill>
                  <a:srgbClr val="5FB1BB"/>
                </a:solidFill>
              </a:rPr>
              <a:t>Cargo </a:t>
            </a:r>
            <a:r>
              <a:rPr lang="fr-FR" sz="1200" b="1" dirty="0" err="1">
                <a:solidFill>
                  <a:srgbClr val="5FB1BB"/>
                </a:solidFill>
              </a:rPr>
              <a:t>exercido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>
                <a:solidFill>
                  <a:srgbClr val="5FB1BB"/>
                </a:solidFill>
              </a:rPr>
              <a:t>Cargo </a:t>
            </a:r>
            <a:r>
              <a:rPr lang="fr-FR" sz="1200" b="1" dirty="0" err="1">
                <a:solidFill>
                  <a:srgbClr val="5FB1BB"/>
                </a:solidFill>
              </a:rPr>
              <a:t>exercido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192506" y="529001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925053" y="529001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366053" y="1469152"/>
            <a:ext cx="981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Objetivo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34735" y="3193901"/>
            <a:ext cx="1112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Formaçao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17291" y="5316416"/>
            <a:ext cx="2454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ea typeface="Times New Roman" charset="0"/>
                <a:cs typeface="Times New Roman" charset="0"/>
              </a:rPr>
              <a:t>Experiência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profissional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5163" y="1064751"/>
            <a:ext cx="191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Titulo</a:t>
            </a:r>
            <a:r>
              <a:rPr lang="fr-FR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do </a:t>
            </a:r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trabalho</a:t>
            </a:r>
            <a:r>
              <a:rPr lang="fr-FR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71918"/>
              </p:ext>
            </p:extLst>
          </p:nvPr>
        </p:nvGraphicFramePr>
        <p:xfrm>
          <a:off x="192504" y="9021566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Qualificações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profissionais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222561"/>
              </p:ext>
            </p:extLst>
          </p:nvPr>
        </p:nvGraphicFramePr>
        <p:xfrm>
          <a:off x="3981272" y="9021566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8" name="Ellipse 127"/>
          <p:cNvSpPr/>
          <p:nvPr/>
        </p:nvSpPr>
        <p:spPr>
          <a:xfrm>
            <a:off x="65407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669954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68582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7022066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7196163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65407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69954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68582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7022066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65407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669954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8582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7022066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7196163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65407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669954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68582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7022066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842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14295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33017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3465481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3639578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29842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Ellipse 151"/>
          <p:cNvSpPr/>
          <p:nvPr/>
        </p:nvSpPr>
        <p:spPr>
          <a:xfrm>
            <a:off x="314295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33017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3465481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29842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314295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33017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3465481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3639578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29842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314295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33017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3465481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ZoneTexte 9"/>
          <p:cNvSpPr txBox="1"/>
          <p:nvPr/>
        </p:nvSpPr>
        <p:spPr>
          <a:xfrm>
            <a:off x="139231" y="5432391"/>
            <a:ext cx="17152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Telefone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Email: name@mail.com 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Endereço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Lisboa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39231" y="4920684"/>
            <a:ext cx="92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Contato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31560" y="2758506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Idiomas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560" y="3284623"/>
            <a:ext cx="79701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Inglês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Francês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Italiano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289980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1487819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099538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278210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1476049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1673888" y="3692032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1087768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1249220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1447059" y="4015616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1058778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Étoile à 5 branches 1"/>
          <p:cNvSpPr/>
          <p:nvPr/>
        </p:nvSpPr>
        <p:spPr>
          <a:xfrm>
            <a:off x="445549" y="156662"/>
            <a:ext cx="832661" cy="86578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696370" y="6767209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695770" y="7380110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690626" y="7991241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193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46</cp:revision>
  <dcterms:created xsi:type="dcterms:W3CDTF">2017-01-23T13:13:08Z</dcterms:created>
  <dcterms:modified xsi:type="dcterms:W3CDTF">2019-01-18T12:03:55Z</dcterms:modified>
</cp:coreProperties>
</file>