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70" d="100"/>
          <a:sy n="70" d="100"/>
        </p:scale>
        <p:origin x="1734" y="-1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28742"/>
              </p:ext>
            </p:extLst>
          </p:nvPr>
        </p:nvGraphicFramePr>
        <p:xfrm>
          <a:off x="211644" y="309819"/>
          <a:ext cx="7056783" cy="1019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/>
                <a:gridCol w="4704522"/>
              </a:tblGrid>
              <a:tr h="344854">
                <a:tc rowSpan="3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Alain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MARTIN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 vMerge="1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b="0" kern="1200" dirty="0" smtClean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Qualificações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chave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658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Titulo do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trabalho</a:t>
                      </a:r>
                      <a:endParaRPr lang="fr-FR" sz="1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técnicas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658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Informações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adicionais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4756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  <a:endParaRPr lang="fr-FR" sz="1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34561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 1 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</a:t>
                      </a:r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 2 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</a:t>
                      </a:r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 3 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</a:t>
                      </a:r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 4 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Universidade – Cidade</a:t>
                      </a:r>
                      <a:endParaRPr lang="pt-B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12996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Informações</a:t>
                      </a:r>
                      <a:r>
                        <a:rPr lang="fr-FR" sz="14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pessoais</a:t>
                      </a:r>
                      <a:endParaRPr lang="fr-FR" sz="14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LISBOA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</a:t>
                      </a:r>
                      <a:r>
                        <a:rPr lang="fr-FR" sz="12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name@mail.com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Cargo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Cargo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Cargo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Cargo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289</Words>
  <Application>Microsoft Office PowerPoint</Application>
  <PresentationFormat>Personalizado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2016-02-02T19:34:59Z</dcterms:created>
  <dcterms:modified xsi:type="dcterms:W3CDTF">2018-12-15T16:41:58Z</dcterms:modified>
</cp:coreProperties>
</file>