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6" d="100"/>
          <a:sy n="96" d="100"/>
        </p:scale>
        <p:origin x="1326" y="-28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9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9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20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1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7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8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8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4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6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0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0" y="2810435"/>
            <a:ext cx="6858000" cy="2377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2" r="14976"/>
          <a:stretch/>
        </p:blipFill>
        <p:spPr>
          <a:xfrm>
            <a:off x="2559121" y="3069434"/>
            <a:ext cx="1810827" cy="1866900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75719"/>
              </p:ext>
            </p:extLst>
          </p:nvPr>
        </p:nvGraphicFramePr>
        <p:xfrm>
          <a:off x="229939" y="1681615"/>
          <a:ext cx="2740460" cy="1731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0460"/>
              </a:tblGrid>
              <a:tr h="1731371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id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velit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9"/>
          <p:cNvSpPr txBox="1"/>
          <p:nvPr/>
        </p:nvSpPr>
        <p:spPr>
          <a:xfrm>
            <a:off x="1079146" y="265843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libri Light" charset="0"/>
                <a:ea typeface="Calibri Light" charset="0"/>
                <a:cs typeface="Calibri Light" charset="0"/>
              </a:rPr>
              <a:t>ALICE DEGRANGEN</a:t>
            </a:r>
            <a:endParaRPr lang="fr-FR" sz="4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ZoneTexte 9"/>
          <p:cNvSpPr txBox="1"/>
          <p:nvPr/>
        </p:nvSpPr>
        <p:spPr>
          <a:xfrm>
            <a:off x="1079146" y="1021808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TITULO DO </a:t>
            </a:r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TRABALHO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69619"/>
              </p:ext>
            </p:extLst>
          </p:nvPr>
        </p:nvGraphicFramePr>
        <p:xfrm>
          <a:off x="217513" y="5187832"/>
          <a:ext cx="6433611" cy="4436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4537"/>
                <a:gridCol w="2144537"/>
                <a:gridCol w="2144537"/>
              </a:tblGrid>
              <a:tr h="0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FORMAÇAO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264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Opção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Opção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Opção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525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ESTÁGIO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619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Estágio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Estágio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Estágio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Прямоугольник 136"/>
          <p:cNvSpPr/>
          <p:nvPr/>
        </p:nvSpPr>
        <p:spPr>
          <a:xfrm>
            <a:off x="4387803" y="1646287"/>
            <a:ext cx="226332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es-ES" sz="1050" dirty="0" err="1" smtClean="0">
                <a:cs typeface="Arial" panose="020B0604020202020204" pitchFamily="34" charset="0"/>
              </a:rPr>
              <a:t>Telefone</a:t>
            </a:r>
            <a:r>
              <a:rPr lang="es-ES" sz="1050" dirty="0" smtClean="0">
                <a:cs typeface="Arial" panose="020B0604020202020204" pitchFamily="34" charset="0"/>
              </a:rPr>
              <a:t>: 000 111 333</a:t>
            </a:r>
            <a:endParaRPr lang="en-US" sz="1050" dirty="0">
              <a:cs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Endereço</a:t>
            </a:r>
            <a:r>
              <a:rPr lang="en-US" sz="1050" dirty="0" smtClean="0">
                <a:cs typeface="Arial" panose="020B0604020202020204" pitchFamily="34" charset="0"/>
              </a:rPr>
              <a:t>: 12 Street Name</a:t>
            </a:r>
          </a:p>
          <a:p>
            <a:pPr algn="r">
              <a:lnSpc>
                <a:spcPct val="12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Lisboa</a:t>
            </a:r>
            <a:endParaRPr lang="en-US" sz="1050" dirty="0" smtClean="0">
              <a:cs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Email: name@mail.com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1079146" y="973729"/>
            <a:ext cx="462518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4975007" y="301103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887488" y="336703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11"/>
          <p:cNvGrpSpPr/>
          <p:nvPr/>
        </p:nvGrpSpPr>
        <p:grpSpPr>
          <a:xfrm>
            <a:off x="4840153" y="3623484"/>
            <a:ext cx="1707069" cy="1084912"/>
            <a:chOff x="5148783" y="3564000"/>
            <a:chExt cx="1707069" cy="1084912"/>
          </a:xfrm>
        </p:grpSpPr>
        <p:sp>
          <p:nvSpPr>
            <p:cNvPr id="23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Inglês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Francês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Italiano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Chinês</a:t>
              </a:r>
              <a:endParaRPr lang="en-US" sz="1050" dirty="0" smtClean="0"/>
            </a:p>
          </p:txBody>
        </p:sp>
        <p:grpSp>
          <p:nvGrpSpPr>
            <p:cNvPr id="24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38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3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28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ZoneTexte 9"/>
          <p:cNvSpPr txBox="1"/>
          <p:nvPr/>
        </p:nvSpPr>
        <p:spPr>
          <a:xfrm>
            <a:off x="5055002" y="1249986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CONTATO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4967483" y="16059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ZoneTexte 9"/>
          <p:cNvSpPr txBox="1"/>
          <p:nvPr/>
        </p:nvSpPr>
        <p:spPr>
          <a:xfrm>
            <a:off x="301716" y="1282041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OBJETIVO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301716" y="16397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ZoneTexte 9"/>
          <p:cNvSpPr txBox="1"/>
          <p:nvPr/>
        </p:nvSpPr>
        <p:spPr>
          <a:xfrm>
            <a:off x="323836" y="298747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QUALIFICAÇÕES </a:t>
            </a:r>
          </a:p>
        </p:txBody>
      </p:sp>
      <p:cxnSp>
        <p:nvCxnSpPr>
          <p:cNvPr id="53" name="Connecteur droit 52"/>
          <p:cNvCxnSpPr/>
          <p:nvPr/>
        </p:nvCxnSpPr>
        <p:spPr>
          <a:xfrm>
            <a:off x="236317" y="334347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11"/>
          <p:cNvGrpSpPr/>
          <p:nvPr/>
        </p:nvGrpSpPr>
        <p:grpSpPr>
          <a:xfrm>
            <a:off x="188982" y="3599924"/>
            <a:ext cx="1707069" cy="1084912"/>
            <a:chOff x="5148783" y="3564000"/>
            <a:chExt cx="1707069" cy="1084912"/>
          </a:xfrm>
        </p:grpSpPr>
        <p:sp>
          <p:nvSpPr>
            <p:cNvPr id="5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fr-FR" sz="1050" dirty="0" smtClean="0"/>
                <a:t>Office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Windows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Sphynx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Marketing</a:t>
              </a:r>
            </a:p>
          </p:txBody>
        </p:sp>
        <p:grpSp>
          <p:nvGrpSpPr>
            <p:cNvPr id="5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7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7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6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6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25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257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2016-08-16T08:05:07Z</dcterms:created>
  <dcterms:modified xsi:type="dcterms:W3CDTF">2019-01-23T19:33:39Z</dcterms:modified>
</cp:coreProperties>
</file>