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86"/>
  </p:normalViewPr>
  <p:slideViewPr>
    <p:cSldViewPr snapToGrid="0" snapToObjects="1">
      <p:cViewPr>
        <p:scale>
          <a:sx n="96" d="100"/>
          <a:sy n="96" d="100"/>
        </p:scale>
        <p:origin x="1326" y="-28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59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39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20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31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77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81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8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4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88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46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61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0491-9072-BD4D-94EA-A5F8151A39D3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22B87-C4FD-1147-8171-5FC0659E408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03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0" y="2810435"/>
            <a:ext cx="6858000" cy="2377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2" r="14976"/>
          <a:stretch/>
        </p:blipFill>
        <p:spPr>
          <a:xfrm>
            <a:off x="2559121" y="3069434"/>
            <a:ext cx="1810827" cy="1866900"/>
          </a:xfrm>
          <a:prstGeom prst="ellipse">
            <a:avLst/>
          </a:prstGeom>
          <a:ln>
            <a:solidFill>
              <a:schemeClr val="accent6"/>
            </a:solidFill>
          </a:ln>
        </p:spPr>
      </p:pic>
      <p:graphicFrame>
        <p:nvGraphicFramePr>
          <p:cNvPr id="8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775719"/>
              </p:ext>
            </p:extLst>
          </p:nvPr>
        </p:nvGraphicFramePr>
        <p:xfrm>
          <a:off x="229939" y="1681615"/>
          <a:ext cx="2740460" cy="1731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0460"/>
              </a:tblGrid>
              <a:tr h="1731371">
                <a:tc>
                  <a:txBody>
                    <a:bodyPr/>
                    <a:lstStyle/>
                    <a:p>
                      <a:pPr algn="l" defTabSz="685800">
                        <a:defRPr/>
                      </a:pP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Lorem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ipsum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dolor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sit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amet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consectetur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adipiscing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elit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Morbi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tristique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sapien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nec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nulla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rutrum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imperdiet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Nullam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faucibus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augue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id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velit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luctus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maximus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Interdum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et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malesuada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200" i="0" dirty="0" err="1" smtClean="0">
                          <a:solidFill>
                            <a:schemeClr val="tx1"/>
                          </a:solidFill>
                        </a:rPr>
                        <a:t>fames</a:t>
                      </a:r>
                      <a:r>
                        <a:rPr lang="fr-FR" sz="1200" i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fr-FR" sz="1200" i="0" dirty="0">
                        <a:solidFill>
                          <a:schemeClr val="tx1"/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ZoneTexte 9"/>
          <p:cNvSpPr txBox="1"/>
          <p:nvPr/>
        </p:nvSpPr>
        <p:spPr>
          <a:xfrm>
            <a:off x="1079146" y="265843"/>
            <a:ext cx="4625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alibri Light" charset="0"/>
                <a:ea typeface="Calibri Light" charset="0"/>
                <a:cs typeface="Calibri Light" charset="0"/>
              </a:rPr>
              <a:t>ALICE DEGRANGEN</a:t>
            </a:r>
            <a:endParaRPr lang="fr-FR" sz="400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2" name="ZoneTexte 9"/>
          <p:cNvSpPr txBox="1"/>
          <p:nvPr/>
        </p:nvSpPr>
        <p:spPr>
          <a:xfrm>
            <a:off x="1079146" y="1021808"/>
            <a:ext cx="4625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TITULO DO </a:t>
            </a:r>
            <a:r>
              <a:rPr lang="fr-FR" sz="1600" dirty="0" smtClean="0">
                <a:latin typeface="Calibri Light" charset="0"/>
                <a:ea typeface="Calibri Light" charset="0"/>
                <a:cs typeface="Calibri Light" charset="0"/>
              </a:rPr>
              <a:t>TRABALHO</a:t>
            </a:r>
            <a:endParaRPr lang="fr-FR" sz="160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graphicFrame>
        <p:nvGraphicFramePr>
          <p:cNvPr id="13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069619"/>
              </p:ext>
            </p:extLst>
          </p:nvPr>
        </p:nvGraphicFramePr>
        <p:xfrm>
          <a:off x="217513" y="5187832"/>
          <a:ext cx="6433611" cy="44368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4537"/>
                <a:gridCol w="2144537"/>
                <a:gridCol w="2144537"/>
              </a:tblGrid>
              <a:tr h="0">
                <a:tc gridSpan="3"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lang="fr-FR" sz="16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FORMAÇAO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defTabSz="685800">
                        <a:defRPr/>
                      </a:pPr>
                      <a:endParaRPr lang="fr-FR" sz="11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264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chemeClr val="accent6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UNIVERSIDADE</a:t>
                      </a:r>
                      <a:endParaRPr lang="fr-FR" sz="1100" b="0" i="0" baseline="0" dirty="0" smtClean="0">
                        <a:solidFill>
                          <a:schemeClr val="accent6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Grau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Lorem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defTabSz="685800">
                        <a:defRPr/>
                      </a:pPr>
                      <a:r>
                        <a:rPr lang="fr-FR" sz="1100" u="sng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Opção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Marketing</a:t>
                      </a:r>
                      <a:endParaRPr lang="fr-FR" sz="11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defTabSz="685800">
                        <a:defRPr/>
                      </a:pP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Lorem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ipsum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dolor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amet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consectetur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adipiscing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elit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Morbi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tristique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sapien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nec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nulla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rutrum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imperdiet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chemeClr val="accent6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UNIVERSIDADE</a:t>
                      </a:r>
                      <a:endParaRPr lang="fr-FR" sz="1100" b="0" i="0" baseline="0" dirty="0" smtClean="0">
                        <a:solidFill>
                          <a:schemeClr val="accent6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Grau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defTabSz="685800">
                        <a:defRPr/>
                      </a:pPr>
                      <a:r>
                        <a:rPr lang="fr-FR" sz="1100" u="sng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Opção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Marketing</a:t>
                      </a:r>
                      <a:endParaRPr lang="fr-FR" sz="11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defTabSz="685800">
                        <a:defRPr/>
                      </a:pP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Lorem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ipsum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dolor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amet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consectetur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adipiscing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elit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Morbi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tristique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sapien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nec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nulla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rutrum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imperdiet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chemeClr val="accent6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UNIVERSIDADE</a:t>
                      </a:r>
                      <a:endParaRPr lang="fr-FR" sz="1100" b="0" i="0" baseline="0" dirty="0" smtClean="0">
                        <a:solidFill>
                          <a:schemeClr val="accent6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Grau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Lorem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ipsum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dolor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amet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consectetur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adipiscing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elit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Morbi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tristique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sapien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nec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nulla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rutrum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imperdiet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defTabSz="685800">
                        <a:defRPr/>
                      </a:pPr>
                      <a:r>
                        <a:rPr lang="fr-FR" sz="1100" u="sng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Opção</a:t>
                      </a:r>
                      <a:r>
                        <a:rPr lang="fr-FR" sz="11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: Marketing</a:t>
                      </a:r>
                      <a:endParaRPr lang="fr-FR" sz="110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defTabSz="685800">
                        <a:defRPr/>
                      </a:pP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Lorem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ipsum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dolor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sit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amet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,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consectetur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adipiscing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elit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Morbi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tristique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sapien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nec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nulla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rutrum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fr-FR" sz="1100" u="none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imperdiet</a:t>
                      </a:r>
                      <a:r>
                        <a:rPr lang="fr-FR" sz="1100" u="non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525">
                <a:tc gridSpan="3"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lang="fr-FR" sz="1600" b="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ESTÁGIO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defTabSz="685800">
                        <a:defRPr/>
                      </a:pPr>
                      <a:endParaRPr lang="fr-FR" sz="11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6196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accent6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EMPRESA, CIDADE</a:t>
                      </a:r>
                      <a:endParaRPr lang="fr-FR" sz="1100" b="0" i="0" baseline="0" dirty="0" smtClean="0">
                        <a:solidFill>
                          <a:schemeClr val="accent6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es-ES" sz="1100" b="1" i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Estágio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Lorem ipsum dolor sit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amet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consectetur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adipiscing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elit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.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Morbi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tristique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sapien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nec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nulla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rutrum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imperdiet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accent6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EMPRESA, CIDADE</a:t>
                      </a:r>
                      <a:endParaRPr lang="fr-FR" sz="1100" b="0" i="0" baseline="0" dirty="0" smtClean="0">
                        <a:solidFill>
                          <a:schemeClr val="accent6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es-ES" sz="1100" b="1" i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Estágio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Lorem ipsum dolor sit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amet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consectetur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adipiscing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elit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.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Morbi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tristique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sapien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nec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nulla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rutrum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imperdiet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accent6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EMPRESA, CIDADE</a:t>
                      </a:r>
                      <a:endParaRPr lang="fr-FR" sz="1100" b="0" i="0" baseline="0" dirty="0" smtClean="0">
                        <a:solidFill>
                          <a:schemeClr val="accent6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es-ES" sz="1100" b="1" i="0" dirty="0" err="1" smtClean="0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Estágio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Lorem ipsum dolor sit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amet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,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consectetur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adipiscing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elit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.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Morbi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tristique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sapien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nec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nulla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rutrum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 </a:t>
                      </a:r>
                      <a:r>
                        <a:rPr lang="en-US" sz="1100" dirty="0" err="1" smtClean="0">
                          <a:solidFill>
                            <a:srgbClr val="565752"/>
                          </a:solidFill>
                        </a:rPr>
                        <a:t>imperdiet</a:t>
                      </a:r>
                      <a:r>
                        <a:rPr lang="en-US" sz="1100" dirty="0" smtClean="0">
                          <a:solidFill>
                            <a:srgbClr val="565752"/>
                          </a:solidFill>
                        </a:rPr>
                        <a:t>. </a:t>
                      </a:r>
                    </a:p>
                    <a:p>
                      <a:pPr defTabSz="685800">
                        <a:defRPr/>
                      </a:pPr>
                      <a:endParaRPr lang="fr-FR" sz="1100" baseline="0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" name="Прямоугольник 136"/>
          <p:cNvSpPr/>
          <p:nvPr/>
        </p:nvSpPr>
        <p:spPr>
          <a:xfrm>
            <a:off x="4387803" y="1646287"/>
            <a:ext cx="2263321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5000"/>
              </a:lnSpc>
            </a:pPr>
            <a:r>
              <a:rPr lang="es-ES" sz="1050" dirty="0" err="1" smtClean="0">
                <a:cs typeface="Arial" panose="020B0604020202020204" pitchFamily="34" charset="0"/>
              </a:rPr>
              <a:t>Telefone</a:t>
            </a:r>
            <a:r>
              <a:rPr lang="es-ES" sz="1050" dirty="0" smtClean="0">
                <a:cs typeface="Arial" panose="020B0604020202020204" pitchFamily="34" charset="0"/>
              </a:rPr>
              <a:t>: 000 111 333</a:t>
            </a:r>
            <a:endParaRPr lang="en-US" sz="1050" dirty="0">
              <a:cs typeface="Arial" panose="020B0604020202020204" pitchFamily="34" charset="0"/>
            </a:endParaRPr>
          </a:p>
          <a:p>
            <a:pPr algn="r">
              <a:lnSpc>
                <a:spcPct val="125000"/>
              </a:lnSpc>
            </a:pPr>
            <a:r>
              <a:rPr lang="en-US" sz="1050" dirty="0" err="1" smtClean="0">
                <a:cs typeface="Arial" panose="020B0604020202020204" pitchFamily="34" charset="0"/>
              </a:rPr>
              <a:t>Endereço</a:t>
            </a:r>
            <a:r>
              <a:rPr lang="en-US" sz="1050" dirty="0" smtClean="0">
                <a:cs typeface="Arial" panose="020B0604020202020204" pitchFamily="34" charset="0"/>
              </a:rPr>
              <a:t>: 12 Street Name</a:t>
            </a:r>
          </a:p>
          <a:p>
            <a:pPr algn="r">
              <a:lnSpc>
                <a:spcPct val="125000"/>
              </a:lnSpc>
            </a:pPr>
            <a:r>
              <a:rPr lang="en-US" sz="1050" dirty="0" err="1" smtClean="0">
                <a:cs typeface="Arial" panose="020B0604020202020204" pitchFamily="34" charset="0"/>
              </a:rPr>
              <a:t>Lisboa</a:t>
            </a:r>
            <a:endParaRPr lang="en-US" sz="1050" dirty="0" smtClean="0">
              <a:cs typeface="Arial" panose="020B0604020202020204" pitchFamily="34" charset="0"/>
            </a:endParaRPr>
          </a:p>
          <a:p>
            <a:pPr algn="r">
              <a:lnSpc>
                <a:spcPct val="125000"/>
              </a:lnSpc>
            </a:pPr>
            <a:r>
              <a:rPr lang="en-US" sz="1050" dirty="0" smtClean="0">
                <a:cs typeface="Arial" panose="020B0604020202020204" pitchFamily="34" charset="0"/>
              </a:rPr>
              <a:t>Email: name@mail.com</a:t>
            </a:r>
            <a:endParaRPr lang="en-US" sz="1050" dirty="0">
              <a:cs typeface="Arial" panose="020B0604020202020204" pitchFamily="34" charset="0"/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1079146" y="973729"/>
            <a:ext cx="462518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9"/>
          <p:cNvSpPr txBox="1"/>
          <p:nvPr/>
        </p:nvSpPr>
        <p:spPr>
          <a:xfrm>
            <a:off x="4975007" y="3011030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>
                <a:latin typeface="Calibri Light" charset="0"/>
                <a:ea typeface="Calibri Light" charset="0"/>
                <a:cs typeface="Calibri Light" charset="0"/>
              </a:rPr>
              <a:t>IDIOMAS</a:t>
            </a:r>
            <a:endParaRPr lang="fr-FR" sz="160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cxnSp>
        <p:nvCxnSpPr>
          <p:cNvPr id="21" name="Connecteur droit 20"/>
          <p:cNvCxnSpPr/>
          <p:nvPr/>
        </p:nvCxnSpPr>
        <p:spPr>
          <a:xfrm>
            <a:off x="4887488" y="3367038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11"/>
          <p:cNvGrpSpPr/>
          <p:nvPr/>
        </p:nvGrpSpPr>
        <p:grpSpPr>
          <a:xfrm>
            <a:off x="4840153" y="3623484"/>
            <a:ext cx="1707069" cy="1084912"/>
            <a:chOff x="5148783" y="3564000"/>
            <a:chExt cx="1707069" cy="1084912"/>
          </a:xfrm>
        </p:grpSpPr>
        <p:sp>
          <p:nvSpPr>
            <p:cNvPr id="23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 err="1" smtClean="0"/>
                <a:t>Inglês</a:t>
              </a:r>
              <a:endParaRPr lang="en-US" sz="1050" dirty="0" smtClean="0"/>
            </a:p>
            <a:p>
              <a:pPr>
                <a:spcAft>
                  <a:spcPts val="830"/>
                </a:spcAft>
              </a:pPr>
              <a:r>
                <a:rPr lang="en-US" sz="1050" dirty="0" err="1" smtClean="0"/>
                <a:t>Francês</a:t>
              </a:r>
              <a:endParaRPr lang="en-US" sz="1050" dirty="0" smtClean="0"/>
            </a:p>
            <a:p>
              <a:pPr>
                <a:spcAft>
                  <a:spcPts val="830"/>
                </a:spcAft>
              </a:pPr>
              <a:r>
                <a:rPr lang="en-US" sz="1050" dirty="0" err="1" smtClean="0"/>
                <a:t>Italiano</a:t>
              </a:r>
              <a:endParaRPr lang="en-US" sz="1050" dirty="0" smtClean="0"/>
            </a:p>
            <a:p>
              <a:pPr>
                <a:spcAft>
                  <a:spcPts val="830"/>
                </a:spcAft>
              </a:pPr>
              <a:r>
                <a:rPr lang="en-US" sz="1050" dirty="0" err="1" smtClean="0"/>
                <a:t>Chinês</a:t>
              </a:r>
              <a:endParaRPr lang="en-US" sz="1050" dirty="0" smtClean="0"/>
            </a:p>
          </p:txBody>
        </p:sp>
        <p:grpSp>
          <p:nvGrpSpPr>
            <p:cNvPr id="24" name="Группа 10"/>
            <p:cNvGrpSpPr/>
            <p:nvPr/>
          </p:nvGrpSpPr>
          <p:grpSpPr>
            <a:xfrm>
              <a:off x="6066284" y="3637449"/>
              <a:ext cx="789568" cy="89820"/>
              <a:chOff x="6260461" y="3637449"/>
              <a:chExt cx="789568" cy="89820"/>
            </a:xfrm>
          </p:grpSpPr>
          <p:sp>
            <p:nvSpPr>
              <p:cNvPr id="43" name="Прямоугольник 100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Группа 133"/>
            <p:cNvGrpSpPr/>
            <p:nvPr/>
          </p:nvGrpSpPr>
          <p:grpSpPr>
            <a:xfrm>
              <a:off x="6066284" y="3903831"/>
              <a:ext cx="789568" cy="89820"/>
              <a:chOff x="6260461" y="3637449"/>
              <a:chExt cx="789568" cy="89820"/>
            </a:xfrm>
          </p:grpSpPr>
          <p:sp>
            <p:nvSpPr>
              <p:cNvPr id="38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Группа 175"/>
            <p:cNvGrpSpPr/>
            <p:nvPr/>
          </p:nvGrpSpPr>
          <p:grpSpPr>
            <a:xfrm>
              <a:off x="6066284" y="4170213"/>
              <a:ext cx="789568" cy="89820"/>
              <a:chOff x="6260461" y="3637449"/>
              <a:chExt cx="789568" cy="89820"/>
            </a:xfrm>
          </p:grpSpPr>
          <p:sp>
            <p:nvSpPr>
              <p:cNvPr id="33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7" name="Группа 191"/>
            <p:cNvGrpSpPr/>
            <p:nvPr/>
          </p:nvGrpSpPr>
          <p:grpSpPr>
            <a:xfrm>
              <a:off x="6066284" y="4436595"/>
              <a:ext cx="789568" cy="89820"/>
              <a:chOff x="6260461" y="3637449"/>
              <a:chExt cx="789568" cy="89820"/>
            </a:xfrm>
          </p:grpSpPr>
          <p:sp>
            <p:nvSpPr>
              <p:cNvPr id="28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Прямоугольник 20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Прямоугольник 202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Прямоугольник 203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8" name="ZoneTexte 9"/>
          <p:cNvSpPr txBox="1"/>
          <p:nvPr/>
        </p:nvSpPr>
        <p:spPr>
          <a:xfrm>
            <a:off x="5055002" y="1249986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>
                <a:latin typeface="Calibri Light" charset="0"/>
                <a:ea typeface="Calibri Light" charset="0"/>
                <a:cs typeface="Calibri Light" charset="0"/>
              </a:rPr>
              <a:t>CONTATO</a:t>
            </a:r>
            <a:endParaRPr lang="fr-FR" sz="160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4967483" y="1605994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ZoneTexte 9"/>
          <p:cNvSpPr txBox="1"/>
          <p:nvPr/>
        </p:nvSpPr>
        <p:spPr>
          <a:xfrm>
            <a:off x="301716" y="1282041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alibri Light" charset="0"/>
                <a:ea typeface="Calibri Light" charset="0"/>
                <a:cs typeface="Calibri Light" charset="0"/>
              </a:rPr>
              <a:t>OBJETIVO</a:t>
            </a:r>
            <a:endParaRPr lang="fr-FR" sz="160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301716" y="1639794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ZoneTexte 9"/>
          <p:cNvSpPr txBox="1"/>
          <p:nvPr/>
        </p:nvSpPr>
        <p:spPr>
          <a:xfrm>
            <a:off x="323836" y="2987470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QUALIFICAÇÕES </a:t>
            </a:r>
          </a:p>
        </p:txBody>
      </p:sp>
      <p:cxnSp>
        <p:nvCxnSpPr>
          <p:cNvPr id="53" name="Connecteur droit 52"/>
          <p:cNvCxnSpPr/>
          <p:nvPr/>
        </p:nvCxnSpPr>
        <p:spPr>
          <a:xfrm>
            <a:off x="236317" y="3343478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Группа 11"/>
          <p:cNvGrpSpPr/>
          <p:nvPr/>
        </p:nvGrpSpPr>
        <p:grpSpPr>
          <a:xfrm>
            <a:off x="188982" y="3599924"/>
            <a:ext cx="1707069" cy="1084912"/>
            <a:chOff x="5148783" y="3564000"/>
            <a:chExt cx="1707069" cy="1084912"/>
          </a:xfrm>
        </p:grpSpPr>
        <p:sp>
          <p:nvSpPr>
            <p:cNvPr id="55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fr-FR" sz="1050" dirty="0" smtClean="0"/>
                <a:t>Office</a:t>
              </a:r>
              <a:endParaRPr lang="en-US" sz="1050" dirty="0" smtClean="0"/>
            </a:p>
            <a:p>
              <a:pPr>
                <a:spcAft>
                  <a:spcPts val="830"/>
                </a:spcAft>
              </a:pPr>
              <a:r>
                <a:rPr lang="en-US" sz="1050" dirty="0" smtClean="0"/>
                <a:t>Windows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smtClean="0"/>
                <a:t>Sphynx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smtClean="0"/>
                <a:t>Marketing</a:t>
              </a:r>
            </a:p>
          </p:txBody>
        </p:sp>
        <p:grpSp>
          <p:nvGrpSpPr>
            <p:cNvPr id="56" name="Группа 10"/>
            <p:cNvGrpSpPr/>
            <p:nvPr/>
          </p:nvGrpSpPr>
          <p:grpSpPr>
            <a:xfrm>
              <a:off x="6066284" y="3637449"/>
              <a:ext cx="789568" cy="89820"/>
              <a:chOff x="6260461" y="3637449"/>
              <a:chExt cx="789568" cy="89820"/>
            </a:xfrm>
          </p:grpSpPr>
          <p:sp>
            <p:nvSpPr>
              <p:cNvPr id="75" name="Прямоугольник 100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7" name="Группа 133"/>
            <p:cNvGrpSpPr/>
            <p:nvPr/>
          </p:nvGrpSpPr>
          <p:grpSpPr>
            <a:xfrm>
              <a:off x="6066284" y="3903831"/>
              <a:ext cx="789568" cy="89820"/>
              <a:chOff x="6260461" y="3637449"/>
              <a:chExt cx="789568" cy="89820"/>
            </a:xfrm>
          </p:grpSpPr>
          <p:sp>
            <p:nvSpPr>
              <p:cNvPr id="70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Группа 175"/>
            <p:cNvGrpSpPr/>
            <p:nvPr/>
          </p:nvGrpSpPr>
          <p:grpSpPr>
            <a:xfrm>
              <a:off x="6066284" y="4170213"/>
              <a:ext cx="789568" cy="89820"/>
              <a:chOff x="6260461" y="3637449"/>
              <a:chExt cx="789568" cy="89820"/>
            </a:xfrm>
          </p:grpSpPr>
          <p:sp>
            <p:nvSpPr>
              <p:cNvPr id="65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9" name="Группа 191"/>
            <p:cNvGrpSpPr/>
            <p:nvPr/>
          </p:nvGrpSpPr>
          <p:grpSpPr>
            <a:xfrm>
              <a:off x="6066284" y="4436595"/>
              <a:ext cx="789568" cy="89820"/>
              <a:chOff x="6260461" y="3637449"/>
              <a:chExt cx="789568" cy="89820"/>
            </a:xfrm>
          </p:grpSpPr>
          <p:sp>
            <p:nvSpPr>
              <p:cNvPr id="60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Прямоугольник 20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Прямоугольник 202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Прямоугольник 203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6257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257</Words>
  <Application>Microsoft Office PowerPoint</Application>
  <PresentationFormat>A4 (210 x 297 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8</cp:revision>
  <dcterms:created xsi:type="dcterms:W3CDTF">2016-08-16T08:05:07Z</dcterms:created>
  <dcterms:modified xsi:type="dcterms:W3CDTF">2019-01-23T19:33:39Z</dcterms:modified>
</cp:coreProperties>
</file>