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150"/>
    <a:srgbClr val="FF41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00"/>
    <p:restoredTop sz="94586"/>
  </p:normalViewPr>
  <p:slideViewPr>
    <p:cSldViewPr snapToGrid="0" snapToObjects="1">
      <p:cViewPr>
        <p:scale>
          <a:sx n="100" d="100"/>
          <a:sy n="100" d="100"/>
        </p:scale>
        <p:origin x="1062" y="-365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18/01/2019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Rectangle 116"/>
          <p:cNvSpPr/>
          <p:nvPr/>
        </p:nvSpPr>
        <p:spPr>
          <a:xfrm>
            <a:off x="0" y="0"/>
            <a:ext cx="2974808" cy="1068863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981367" y="276036"/>
            <a:ext cx="4594961" cy="33870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47336" y="190911"/>
            <a:ext cx="508884" cy="508884"/>
          </a:xfrm>
          <a:prstGeom prst="ellipse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2974808" y="6210049"/>
            <a:ext cx="4601521" cy="335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3347336" y="6098730"/>
            <a:ext cx="508884" cy="508884"/>
          </a:xfrm>
          <a:prstGeom prst="ellipse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-1" y="8587407"/>
            <a:ext cx="2974809" cy="302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358319" y="8476088"/>
            <a:ext cx="508884" cy="508884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0" y="5376122"/>
            <a:ext cx="2974808" cy="3287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358319" y="5264804"/>
            <a:ext cx="508884" cy="508884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0" y="278399"/>
            <a:ext cx="2974808" cy="3246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397547" y="167080"/>
            <a:ext cx="508884" cy="508884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0" y="2830086"/>
            <a:ext cx="2974808" cy="3467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398911" y="2718768"/>
            <a:ext cx="508884" cy="508884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TextBox 140"/>
          <p:cNvSpPr txBox="1"/>
          <p:nvPr/>
        </p:nvSpPr>
        <p:spPr>
          <a:xfrm>
            <a:off x="3864171" y="267880"/>
            <a:ext cx="3270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EXPERIÊNCIA PROFISSIONAL 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42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276911"/>
              </p:ext>
            </p:extLst>
          </p:nvPr>
        </p:nvGraphicFramePr>
        <p:xfrm>
          <a:off x="3090097" y="750047"/>
          <a:ext cx="4304453" cy="48102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04453"/>
              </a:tblGrid>
              <a:tr h="1069405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Wingdings" charset="2"/>
                        <a:buChar char="ü"/>
                        <a:tabLst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Cargo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b="1" baseline="0" dirty="0" err="1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exercido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–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b="1" dirty="0" err="1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Empresa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| </a:t>
                      </a:r>
                      <a:r>
                        <a:rPr lang="fr-FR" sz="1400" b="1" i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2012-2013</a:t>
                      </a:r>
                      <a:endParaRPr lang="fr-FR" sz="1400" b="1" i="1" dirty="0" smtClean="0">
                        <a:solidFill>
                          <a:schemeClr val="tx1"/>
                        </a:solidFill>
                        <a:latin typeface="+mn-lt"/>
                        <a:ea typeface="Arial" charset="0"/>
                        <a:cs typeface="Arial" charset="0"/>
                      </a:endParaRPr>
                    </a:p>
                    <a:p>
                      <a:pPr defTabSz="457200">
                        <a:buClr>
                          <a:srgbClr val="00B050"/>
                        </a:buClr>
                        <a:buSzPct val="100000"/>
                        <a:defRPr/>
                      </a:pP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  <a:p>
                      <a:pPr defTabSz="457200">
                        <a:buClr>
                          <a:srgbClr val="00B050"/>
                        </a:buClr>
                        <a:buSzPct val="100000"/>
                        <a:defRPr/>
                      </a:pPr>
                      <a:endParaRPr lang="fr-FR" sz="1100" dirty="0">
                        <a:solidFill>
                          <a:srgbClr val="7F7F7F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1814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Wingdings" charset="2"/>
                        <a:buChar char="ü"/>
                        <a:tabLst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Cargo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b="1" baseline="0" dirty="0" err="1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exercido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–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b="1" dirty="0" err="1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Empresa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| </a:t>
                      </a:r>
                      <a:r>
                        <a:rPr lang="fr-FR" sz="1400" b="1" i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2012-2013</a:t>
                      </a:r>
                      <a:endParaRPr lang="fr-FR" sz="1400" b="1" i="1" dirty="0" smtClean="0">
                        <a:solidFill>
                          <a:schemeClr val="tx1"/>
                        </a:solidFill>
                        <a:latin typeface="+mn-lt"/>
                        <a:ea typeface="Arial" charset="0"/>
                        <a:cs typeface="Arial" charset="0"/>
                      </a:endParaRPr>
                    </a:p>
                    <a:p>
                      <a:pPr defTabSz="457200">
                        <a:buClr>
                          <a:srgbClr val="00B050"/>
                        </a:buClr>
                        <a:buSzPct val="100000"/>
                        <a:defRPr/>
                      </a:pP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  <a:p>
                      <a:pPr defTabSz="457200">
                        <a:buClr>
                          <a:srgbClr val="00B050"/>
                        </a:buClr>
                        <a:buSzPct val="100000"/>
                        <a:defRPr/>
                      </a:pPr>
                      <a:endParaRPr lang="fr-FR" sz="1100" dirty="0">
                        <a:solidFill>
                          <a:srgbClr val="7F7F7F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1814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Wingdings" charset="2"/>
                        <a:buChar char="ü"/>
                        <a:tabLst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Cargo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b="1" baseline="0" dirty="0" err="1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exercido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–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b="1" dirty="0" err="1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Empresa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| </a:t>
                      </a:r>
                      <a:r>
                        <a:rPr lang="fr-FR" sz="1400" b="1" i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2012-2013</a:t>
                      </a:r>
                      <a:endParaRPr lang="fr-FR" sz="1400" b="1" i="1" dirty="0" smtClean="0">
                        <a:solidFill>
                          <a:schemeClr val="tx1"/>
                        </a:solidFill>
                        <a:latin typeface="+mn-lt"/>
                        <a:ea typeface="Arial" charset="0"/>
                        <a:cs typeface="Arial" charset="0"/>
                      </a:endParaRPr>
                    </a:p>
                    <a:p>
                      <a:pPr defTabSz="457200">
                        <a:buClr>
                          <a:srgbClr val="00B050"/>
                        </a:buClr>
                        <a:buSzPct val="100000"/>
                        <a:defRPr/>
                      </a:pP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  <a:p>
                      <a:pPr defTabSz="457200">
                        <a:buClr>
                          <a:srgbClr val="00B050"/>
                        </a:buClr>
                        <a:buSzPct val="100000"/>
                        <a:defRPr/>
                      </a:pPr>
                      <a:endParaRPr lang="fr-FR" sz="1100" dirty="0">
                        <a:solidFill>
                          <a:srgbClr val="7F7F7F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61364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Wingdings" charset="2"/>
                        <a:buChar char="ü"/>
                        <a:tabLst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Cargo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b="1" baseline="0" dirty="0" err="1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exercido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–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b="1" dirty="0" err="1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Empresa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| </a:t>
                      </a:r>
                      <a:r>
                        <a:rPr lang="fr-FR" sz="1400" b="1" i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2012-2013</a:t>
                      </a:r>
                      <a:endParaRPr lang="fr-FR" sz="1400" b="1" i="1" dirty="0" smtClean="0">
                        <a:solidFill>
                          <a:schemeClr val="tx1"/>
                        </a:solidFill>
                        <a:latin typeface="+mn-lt"/>
                        <a:ea typeface="Arial" charset="0"/>
                        <a:cs typeface="Arial" charset="0"/>
                      </a:endParaRPr>
                    </a:p>
                    <a:p>
                      <a:pPr defTabSz="457200">
                        <a:buClr>
                          <a:srgbClr val="00B050"/>
                        </a:buClr>
                        <a:buSzPct val="100000"/>
                        <a:defRPr/>
                      </a:pP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43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502168"/>
              </p:ext>
            </p:extLst>
          </p:nvPr>
        </p:nvGraphicFramePr>
        <p:xfrm>
          <a:off x="3090096" y="6650295"/>
          <a:ext cx="4304453" cy="16486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04453"/>
              </a:tblGrid>
              <a:tr h="686699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Wingdings" charset="2"/>
                        <a:buChar char="v"/>
                        <a:tabLst/>
                      </a:pPr>
                      <a:r>
                        <a:rPr lang="fr-FR" sz="1400" b="1" dirty="0" err="1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Universidade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– Grau</a:t>
                      </a:r>
                      <a:endParaRPr lang="fr-FR" sz="1400" b="1" i="1" dirty="0" smtClean="0">
                        <a:solidFill>
                          <a:schemeClr val="tx1"/>
                        </a:solidFill>
                        <a:latin typeface="+mn-lt"/>
                        <a:ea typeface="Arial" charset="0"/>
                        <a:cs typeface="Arial" charset="0"/>
                      </a:endParaRPr>
                    </a:p>
                    <a:p>
                      <a:pPr defTabSz="685800">
                        <a:defRPr/>
                      </a:pP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</a:t>
                      </a:r>
                      <a:endParaRPr lang="fr-FR" sz="1100" dirty="0">
                        <a:solidFill>
                          <a:srgbClr val="7F7F7F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07135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Wingdings" charset="2"/>
                        <a:buChar char="v"/>
                        <a:tabLst/>
                      </a:pPr>
                      <a:r>
                        <a:rPr lang="fr-FR" sz="1400" b="1" dirty="0" err="1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Universidade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– Grau</a:t>
                      </a:r>
                      <a:endParaRPr lang="fr-FR" sz="1400" b="1" i="1" dirty="0" smtClean="0">
                        <a:solidFill>
                          <a:schemeClr val="tx1"/>
                        </a:solidFill>
                        <a:latin typeface="+mn-lt"/>
                        <a:ea typeface="Arial" charset="0"/>
                        <a:cs typeface="Arial" charset="0"/>
                      </a:endParaRPr>
                    </a:p>
                    <a:p>
                      <a:pPr defTabSz="685800">
                        <a:defRPr/>
                      </a:pP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44" name="TextBox 143"/>
          <p:cNvSpPr txBox="1"/>
          <p:nvPr/>
        </p:nvSpPr>
        <p:spPr>
          <a:xfrm>
            <a:off x="3864172" y="6176457"/>
            <a:ext cx="1589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FORMAÇAO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864384" y="2804446"/>
            <a:ext cx="1305375" cy="372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CONTATO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146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296713"/>
              </p:ext>
            </p:extLst>
          </p:nvPr>
        </p:nvGraphicFramePr>
        <p:xfrm>
          <a:off x="271180" y="3336701"/>
          <a:ext cx="2568132" cy="1931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68132"/>
              </a:tblGrid>
              <a:tr h="30600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Wingdings" charset="2"/>
                        <a:buChar char="q"/>
                      </a:pPr>
                      <a:r>
                        <a:rPr lang="fr-FR" sz="1400" b="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000 111 333</a:t>
                      </a:r>
                      <a:endParaRPr lang="fr-FR" sz="1400" b="0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name@mail.com</a:t>
                      </a:r>
                      <a:endParaRPr lang="fr-FR" sz="1400" b="0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Wingdings" charset="2"/>
                        <a:buChar char="q"/>
                      </a:pPr>
                      <a:r>
                        <a:rPr lang="fr-FR" sz="1400" dirty="0" smtClean="0">
                          <a:solidFill>
                            <a:schemeClr val="bg1"/>
                          </a:solidFill>
                        </a:rPr>
                        <a:t>12 Street</a:t>
                      </a:r>
                      <a:r>
                        <a:rPr lang="fr-FR" sz="1400" baseline="0" dirty="0" smtClean="0">
                          <a:solidFill>
                            <a:schemeClr val="bg1"/>
                          </a:solidFill>
                        </a:rPr>
                        <a:t> Name, </a:t>
                      </a:r>
                      <a:r>
                        <a:rPr lang="fr-FR" sz="1400" baseline="0" dirty="0" smtClean="0">
                          <a:solidFill>
                            <a:schemeClr val="bg1"/>
                          </a:solidFill>
                        </a:rPr>
                        <a:t>Lisboa PORTUGAL</a:t>
                      </a:r>
                      <a:endParaRPr lang="fr-FR" sz="1400" b="0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 typeface="Wingdings" charset="2"/>
                        <a:buNone/>
                      </a:pPr>
                      <a:endParaRPr lang="fr-FR" sz="1400" b="0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7" name="TextBox 146"/>
          <p:cNvSpPr txBox="1"/>
          <p:nvPr/>
        </p:nvSpPr>
        <p:spPr>
          <a:xfrm>
            <a:off x="190814" y="739089"/>
            <a:ext cx="25650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Lorem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ipsum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dolor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sit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amet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consectetur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adipiscing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elit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.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Morbi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 tristique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sapien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 nec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nulla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rutrum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imperdiet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.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Nullam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faucibus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augue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 id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velit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luctus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maximus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. </a:t>
            </a:r>
          </a:p>
        </p:txBody>
      </p:sp>
      <p:graphicFrame>
        <p:nvGraphicFramePr>
          <p:cNvPr id="148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026414"/>
              </p:ext>
            </p:extLst>
          </p:nvPr>
        </p:nvGraphicFramePr>
        <p:xfrm>
          <a:off x="124427" y="5868581"/>
          <a:ext cx="2329082" cy="22528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450574">
                <a:tc>
                  <a:txBody>
                    <a:bodyPr/>
                    <a:lstStyle/>
                    <a:p>
                      <a:pPr marL="293688" indent="-285750">
                        <a:buFont typeface="Wingdings" charset="2"/>
                        <a:buChar char="Ø"/>
                        <a:tabLst/>
                      </a:pPr>
                      <a:r>
                        <a:rPr lang="fr-FR" sz="1400" b="0" dirty="0" err="1" smtClean="0">
                          <a:solidFill>
                            <a:schemeClr val="bg1"/>
                          </a:solidFill>
                        </a:rPr>
                        <a:t>Inglês</a:t>
                      </a:r>
                      <a:endParaRPr lang="fr-FR" sz="1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450574">
                <a:tc>
                  <a:txBody>
                    <a:bodyPr/>
                    <a:lstStyle/>
                    <a:p>
                      <a:pPr marL="293688" indent="-285750">
                        <a:buFont typeface="Wingdings" charset="2"/>
                        <a:buChar char="Ø"/>
                        <a:tabLst/>
                      </a:pPr>
                      <a:r>
                        <a:rPr lang="fr-FR" sz="1400" b="0" dirty="0" err="1" smtClean="0">
                          <a:solidFill>
                            <a:schemeClr val="bg1"/>
                          </a:solidFill>
                        </a:rPr>
                        <a:t>Francês</a:t>
                      </a:r>
                      <a:endParaRPr lang="fr-FR" sz="1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450574">
                <a:tc>
                  <a:txBody>
                    <a:bodyPr/>
                    <a:lstStyle/>
                    <a:p>
                      <a:pPr marL="293688" indent="-285750">
                        <a:buFont typeface="Wingdings" charset="2"/>
                        <a:buChar char="Ø"/>
                        <a:tabLst/>
                      </a:pPr>
                      <a:r>
                        <a:rPr lang="fr-FR" sz="1400" b="0" dirty="0" smtClean="0">
                          <a:solidFill>
                            <a:schemeClr val="bg1"/>
                          </a:solidFill>
                        </a:rPr>
                        <a:t>Microsoft</a:t>
                      </a:r>
                      <a:r>
                        <a:rPr lang="fr-FR" sz="1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400" b="0" dirty="0" smtClean="0">
                          <a:solidFill>
                            <a:schemeClr val="bg1"/>
                          </a:solidFill>
                        </a:rPr>
                        <a:t>Office</a:t>
                      </a:r>
                      <a:endParaRPr lang="fr-FR" sz="1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450574">
                <a:tc>
                  <a:txBody>
                    <a:bodyPr/>
                    <a:lstStyle/>
                    <a:p>
                      <a:pPr marL="293688" indent="-285750">
                        <a:buFont typeface="Wingdings" charset="2"/>
                        <a:buChar char="Ø"/>
                        <a:tabLst/>
                      </a:pPr>
                      <a:r>
                        <a:rPr lang="fr-FR" sz="1400" b="0" dirty="0" err="1" smtClean="0">
                          <a:solidFill>
                            <a:schemeClr val="bg1"/>
                          </a:solidFill>
                        </a:rPr>
                        <a:t>Criatividade</a:t>
                      </a:r>
                      <a:endParaRPr lang="fr-FR" sz="1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450574">
                <a:tc>
                  <a:txBody>
                    <a:bodyPr/>
                    <a:lstStyle/>
                    <a:p>
                      <a:pPr marL="293688" indent="-285750">
                        <a:buFont typeface="Wingdings" charset="2"/>
                        <a:buChar char="Ø"/>
                        <a:tabLst/>
                      </a:pPr>
                      <a:r>
                        <a:rPr lang="fr-FR" sz="1400" b="0" baseline="0" dirty="0" smtClean="0">
                          <a:solidFill>
                            <a:schemeClr val="bg1"/>
                          </a:solidFill>
                        </a:rPr>
                        <a:t>Google </a:t>
                      </a:r>
                      <a:r>
                        <a:rPr lang="fr-FR" sz="1400" b="0" baseline="0" dirty="0" err="1" smtClean="0">
                          <a:solidFill>
                            <a:schemeClr val="bg1"/>
                          </a:solidFill>
                        </a:rPr>
                        <a:t>Analytics</a:t>
                      </a:r>
                      <a:endParaRPr lang="fr-FR" sz="1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85" name="TextBox 184"/>
          <p:cNvSpPr txBox="1"/>
          <p:nvPr/>
        </p:nvSpPr>
        <p:spPr>
          <a:xfrm>
            <a:off x="863021" y="245407"/>
            <a:ext cx="1994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OBJETIVO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823792" y="5339402"/>
            <a:ext cx="1753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QUALIFICAÇÕES 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823792" y="8554415"/>
            <a:ext cx="1305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HOBBIES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151586" y="9121007"/>
            <a:ext cx="2565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charset="2"/>
              <a:buChar char="§"/>
            </a:pPr>
            <a:r>
              <a:rPr lang="en-US" sz="1200" i="1" dirty="0" err="1" smtClean="0">
                <a:solidFill>
                  <a:schemeClr val="bg1"/>
                </a:solidFill>
                <a:ea typeface="Arial" charset="0"/>
                <a:cs typeface="Arial" charset="0"/>
              </a:rPr>
              <a:t>Leitura</a:t>
            </a:r>
            <a:endParaRPr lang="en-US" sz="1200" i="1" dirty="0" smtClean="0">
              <a:solidFill>
                <a:schemeClr val="bg1"/>
              </a:solidFill>
              <a:ea typeface="Arial" charset="0"/>
              <a:cs typeface="Arial" charset="0"/>
            </a:endParaRPr>
          </a:p>
          <a:p>
            <a:pPr marL="171450" indent="-171450">
              <a:lnSpc>
                <a:spcPct val="150000"/>
              </a:lnSpc>
              <a:buFont typeface="Wingdings" charset="2"/>
              <a:buChar char="§"/>
            </a:pPr>
            <a:r>
              <a:rPr lang="en-US" sz="1200" i="1" dirty="0" err="1" smtClean="0">
                <a:solidFill>
                  <a:schemeClr val="bg1"/>
                </a:solidFill>
                <a:ea typeface="Arial" charset="0"/>
                <a:cs typeface="Arial" charset="0"/>
              </a:rPr>
              <a:t>Dança</a:t>
            </a:r>
            <a:endParaRPr lang="en-US" sz="1200" i="1" dirty="0" smtClean="0">
              <a:solidFill>
                <a:schemeClr val="bg1"/>
              </a:solidFill>
              <a:ea typeface="Arial" charset="0"/>
              <a:cs typeface="Arial" charset="0"/>
            </a:endParaRPr>
          </a:p>
          <a:p>
            <a:pPr marL="171450" indent="-171450">
              <a:lnSpc>
                <a:spcPct val="150000"/>
              </a:lnSpc>
              <a:buFont typeface="Wingdings" charset="2"/>
              <a:buChar char="§"/>
            </a:pPr>
            <a:r>
              <a:rPr lang="en-US" sz="1200" i="1" dirty="0" err="1" smtClean="0">
                <a:solidFill>
                  <a:schemeClr val="bg1"/>
                </a:solidFill>
                <a:ea typeface="Arial" charset="0"/>
                <a:cs typeface="Arial" charset="0"/>
              </a:rPr>
              <a:t>Viagem</a:t>
            </a:r>
            <a:endParaRPr lang="en-US" sz="1200" i="1" dirty="0">
              <a:solidFill>
                <a:schemeClr val="bg1"/>
              </a:solidFill>
              <a:ea typeface="Arial" charset="0"/>
              <a:cs typeface="Arial" charset="0"/>
            </a:endParaRPr>
          </a:p>
          <a:p>
            <a:pPr marL="171450" indent="-171450">
              <a:lnSpc>
                <a:spcPct val="150000"/>
              </a:lnSpc>
              <a:buFont typeface="Wingdings" charset="2"/>
              <a:buChar char="§"/>
            </a:pPr>
            <a:r>
              <a:rPr lang="en-US" sz="1200" i="1" dirty="0" err="1" smtClean="0">
                <a:solidFill>
                  <a:schemeClr val="bg1"/>
                </a:solidFill>
                <a:ea typeface="Arial" charset="0"/>
                <a:cs typeface="Arial" charset="0"/>
              </a:rPr>
              <a:t>Economia</a:t>
            </a:r>
            <a:endParaRPr lang="en-US" sz="1200" i="1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pic>
        <p:nvPicPr>
          <p:cNvPr id="229" name="Picture 2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08" y="280923"/>
            <a:ext cx="252162" cy="25216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0" y="2839585"/>
            <a:ext cx="265666" cy="26566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922" y="276035"/>
            <a:ext cx="305712" cy="30571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112" y="6176457"/>
            <a:ext cx="369332" cy="36933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51" y="5356034"/>
            <a:ext cx="315820" cy="31582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074" y="8566183"/>
            <a:ext cx="323374" cy="323374"/>
          </a:xfrm>
          <a:prstGeom prst="rect">
            <a:avLst/>
          </a:prstGeom>
        </p:spPr>
      </p:pic>
      <p:cxnSp>
        <p:nvCxnSpPr>
          <p:cNvPr id="4" name="Connecteur droit 3"/>
          <p:cNvCxnSpPr/>
          <p:nvPr/>
        </p:nvCxnSpPr>
        <p:spPr>
          <a:xfrm flipV="1">
            <a:off x="2974808" y="0"/>
            <a:ext cx="0" cy="10688640"/>
          </a:xfrm>
          <a:prstGeom prst="line">
            <a:avLst/>
          </a:prstGeom>
          <a:ln>
            <a:solidFill>
              <a:srgbClr val="00B15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780674" y="6043621"/>
            <a:ext cx="1102303" cy="12718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Rectangle 72"/>
          <p:cNvSpPr/>
          <p:nvPr/>
        </p:nvSpPr>
        <p:spPr>
          <a:xfrm>
            <a:off x="1780674" y="6494473"/>
            <a:ext cx="1102303" cy="12718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73"/>
          <p:cNvSpPr/>
          <p:nvPr/>
        </p:nvSpPr>
        <p:spPr>
          <a:xfrm>
            <a:off x="1780674" y="6931425"/>
            <a:ext cx="1102303" cy="12657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1778533" y="7403374"/>
            <a:ext cx="1102303" cy="1234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Rectangle 75"/>
          <p:cNvSpPr/>
          <p:nvPr/>
        </p:nvSpPr>
        <p:spPr>
          <a:xfrm>
            <a:off x="1778532" y="7868525"/>
            <a:ext cx="1102303" cy="12428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Rectangle 76"/>
          <p:cNvSpPr/>
          <p:nvPr/>
        </p:nvSpPr>
        <p:spPr>
          <a:xfrm>
            <a:off x="1778533" y="6043621"/>
            <a:ext cx="984290" cy="127181"/>
          </a:xfrm>
          <a:prstGeom prst="rect">
            <a:avLst/>
          </a:prstGeom>
          <a:solidFill>
            <a:srgbClr val="00B1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77"/>
          <p:cNvSpPr/>
          <p:nvPr/>
        </p:nvSpPr>
        <p:spPr>
          <a:xfrm>
            <a:off x="1778533" y="6496085"/>
            <a:ext cx="813966" cy="125570"/>
          </a:xfrm>
          <a:prstGeom prst="rect">
            <a:avLst/>
          </a:prstGeom>
          <a:solidFill>
            <a:srgbClr val="00B1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78"/>
          <p:cNvSpPr/>
          <p:nvPr/>
        </p:nvSpPr>
        <p:spPr>
          <a:xfrm>
            <a:off x="1778533" y="6932428"/>
            <a:ext cx="813966" cy="125570"/>
          </a:xfrm>
          <a:prstGeom prst="rect">
            <a:avLst/>
          </a:prstGeom>
          <a:solidFill>
            <a:srgbClr val="00B1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Rectangle 79"/>
          <p:cNvSpPr/>
          <p:nvPr/>
        </p:nvSpPr>
        <p:spPr>
          <a:xfrm>
            <a:off x="1779617" y="7404639"/>
            <a:ext cx="1058777" cy="124891"/>
          </a:xfrm>
          <a:prstGeom prst="rect">
            <a:avLst/>
          </a:prstGeom>
          <a:solidFill>
            <a:srgbClr val="00B1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 80"/>
          <p:cNvSpPr/>
          <p:nvPr/>
        </p:nvSpPr>
        <p:spPr>
          <a:xfrm>
            <a:off x="1779380" y="7869330"/>
            <a:ext cx="595830" cy="123478"/>
          </a:xfrm>
          <a:prstGeom prst="rect">
            <a:avLst/>
          </a:prstGeom>
          <a:solidFill>
            <a:srgbClr val="00B1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2" name="Image 7"/>
          <p:cNvPicPr>
            <a:picLocks noChangeAspect="1"/>
          </p:cNvPicPr>
          <p:nvPr/>
        </p:nvPicPr>
        <p:blipFill rotWithShape="1">
          <a:blip r:embed="rId9"/>
          <a:srcRect l="43073" b="14177"/>
          <a:stretch/>
        </p:blipFill>
        <p:spPr>
          <a:xfrm>
            <a:off x="3221218" y="9125656"/>
            <a:ext cx="1307278" cy="1315450"/>
          </a:xfrm>
          <a:prstGeom prst="ellipse">
            <a:avLst/>
          </a:prstGeom>
          <a:ln w="38100">
            <a:solidFill>
              <a:srgbClr val="00B150"/>
            </a:solidFill>
          </a:ln>
        </p:spPr>
      </p:pic>
      <p:sp>
        <p:nvSpPr>
          <p:cNvPr id="83" name="ZoneTexte 9"/>
          <p:cNvSpPr txBox="1"/>
          <p:nvPr/>
        </p:nvSpPr>
        <p:spPr>
          <a:xfrm>
            <a:off x="4670551" y="9121007"/>
            <a:ext cx="23147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dirty="0" err="1" smtClean="0">
                <a:ea typeface="Arial" charset="0"/>
                <a:cs typeface="Arial" charset="0"/>
              </a:rPr>
              <a:t>Thibot</a:t>
            </a:r>
            <a:endParaRPr lang="fr-FR" sz="3000" dirty="0" smtClean="0">
              <a:ea typeface="Arial" charset="0"/>
              <a:cs typeface="Arial" charset="0"/>
            </a:endParaRPr>
          </a:p>
          <a:p>
            <a:r>
              <a:rPr lang="fr-FR" sz="3000" b="1" dirty="0" smtClean="0">
                <a:solidFill>
                  <a:srgbClr val="00B150"/>
                </a:solidFill>
                <a:ea typeface="Arial" charset="0"/>
                <a:cs typeface="Arial" charset="0"/>
              </a:rPr>
              <a:t>DOEGARE</a:t>
            </a:r>
            <a:endParaRPr lang="fr-FR" sz="3000" b="1" dirty="0">
              <a:solidFill>
                <a:srgbClr val="00B150"/>
              </a:solidFill>
              <a:ea typeface="Arial" charset="0"/>
              <a:cs typeface="Arial" charset="0"/>
            </a:endParaRPr>
          </a:p>
        </p:txBody>
      </p:sp>
      <p:sp>
        <p:nvSpPr>
          <p:cNvPr id="84" name="ZoneTexte 9"/>
          <p:cNvSpPr txBox="1"/>
          <p:nvPr/>
        </p:nvSpPr>
        <p:spPr>
          <a:xfrm>
            <a:off x="4670551" y="10060197"/>
            <a:ext cx="2314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err="1">
                <a:ea typeface="Arial" charset="0"/>
                <a:cs typeface="Arial" charset="0"/>
              </a:rPr>
              <a:t>Titulo</a:t>
            </a:r>
            <a:r>
              <a:rPr lang="fr-FR" sz="1400" i="1" dirty="0">
                <a:ea typeface="Arial" charset="0"/>
                <a:cs typeface="Arial" charset="0"/>
              </a:rPr>
              <a:t> do </a:t>
            </a:r>
            <a:r>
              <a:rPr lang="fr-FR" sz="1400" i="1" dirty="0" err="1" smtClean="0">
                <a:ea typeface="Arial" charset="0"/>
                <a:cs typeface="Arial" charset="0"/>
              </a:rPr>
              <a:t>trabalho</a:t>
            </a:r>
            <a:endParaRPr lang="fr-FR" sz="1400" b="1" i="1" dirty="0">
              <a:ea typeface="Arial" charset="0"/>
              <a:cs typeface="Arial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974808" y="8566182"/>
            <a:ext cx="4601521" cy="33077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512</TotalTime>
  <Words>273</Words>
  <Application>Microsoft Office PowerPoint</Application>
  <PresentationFormat>Personalizado</PresentationFormat>
  <Paragraphs>35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Avenir Book</vt:lpstr>
      <vt:lpstr>Calibri</vt:lpstr>
      <vt:lpstr>Wingdings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65</cp:revision>
  <dcterms:created xsi:type="dcterms:W3CDTF">2014-12-03T08:33:54Z</dcterms:created>
  <dcterms:modified xsi:type="dcterms:W3CDTF">2019-01-18T11:07:48Z</dcterms:modified>
</cp:coreProperties>
</file>