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9" r:id="rId2"/>
  </p:sldIdLst>
  <p:sldSz cx="7562850" cy="10688638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44852"/>
    <a:srgbClr val="5F7897"/>
    <a:srgbClr val="FF41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2"/>
    <p:restoredTop sz="94586"/>
  </p:normalViewPr>
  <p:slideViewPr>
    <p:cSldViewPr snapToGrid="0" snapToObjects="1">
      <p:cViewPr>
        <p:scale>
          <a:sx n="82" d="100"/>
          <a:sy n="82" d="100"/>
        </p:scale>
        <p:origin x="1458" y="-2370"/>
      </p:cViewPr>
      <p:guideLst>
        <p:guide orient="horz" pos="3367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214" y="3320407"/>
            <a:ext cx="6428423" cy="2291129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428" y="6056895"/>
            <a:ext cx="5293995" cy="273154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681789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1079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535084" y="668040"/>
            <a:ext cx="1407530" cy="1421440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12493" y="668040"/>
            <a:ext cx="4096544" cy="1421440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042685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820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413" y="6868441"/>
            <a:ext cx="6428423" cy="212288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413" y="4530301"/>
            <a:ext cx="6428423" cy="23381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165844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12493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190577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821343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392573"/>
            <a:ext cx="3341572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143" y="3389684"/>
            <a:ext cx="3341572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823" y="2392573"/>
            <a:ext cx="3342885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823" y="3389684"/>
            <a:ext cx="3342885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4897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47265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8184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5566"/>
            <a:ext cx="2488126" cy="18111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864" y="425567"/>
            <a:ext cx="4227843" cy="91224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143" y="2236697"/>
            <a:ext cx="2488126" cy="73113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121555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372" y="7482047"/>
            <a:ext cx="4537710" cy="88329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482372" y="955049"/>
            <a:ext cx="4537710" cy="641318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372" y="8365344"/>
            <a:ext cx="4537710" cy="12544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86154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494016"/>
            <a:ext cx="6806565" cy="7054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F0904D-930F-FD46-A326-BF7152BF9E0A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974" y="9906785"/>
            <a:ext cx="2394903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200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760989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>
            <a:off x="1" y="9058726"/>
            <a:ext cx="4965190" cy="162991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790950" y="2962840"/>
            <a:ext cx="3771899" cy="553736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4965192" y="8503920"/>
            <a:ext cx="2597658" cy="2184718"/>
          </a:xfrm>
          <a:prstGeom prst="rect">
            <a:avLst/>
          </a:prstGeom>
          <a:solidFill>
            <a:srgbClr val="444852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7562850" cy="2754784"/>
          </a:xfrm>
          <a:prstGeom prst="rect">
            <a:avLst/>
          </a:prstGeom>
          <a:solidFill>
            <a:srgbClr val="444852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3790950" y="2953512"/>
            <a:ext cx="3771899" cy="554807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2800" b="1" i="1" dirty="0" err="1" smtClean="0"/>
              <a:t>Formaçao</a:t>
            </a:r>
            <a:r>
              <a:rPr lang="en-US" sz="2800" b="1" i="1" dirty="0"/>
              <a:t>	</a:t>
            </a:r>
          </a:p>
        </p:txBody>
      </p:sp>
      <p:sp>
        <p:nvSpPr>
          <p:cNvPr id="9" name="Rectangle 8"/>
          <p:cNvSpPr/>
          <p:nvPr/>
        </p:nvSpPr>
        <p:spPr>
          <a:xfrm>
            <a:off x="0" y="2953512"/>
            <a:ext cx="3771899" cy="554807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 smtClean="0"/>
              <a:t>	</a:t>
            </a:r>
            <a:r>
              <a:rPr lang="en-US" sz="2800" b="1" i="1" dirty="0" err="1" smtClean="0"/>
              <a:t>Experiência</a:t>
            </a:r>
            <a:endParaRPr lang="en-US" sz="2800" b="1" i="1" dirty="0"/>
          </a:p>
        </p:txBody>
      </p:sp>
      <p:pic>
        <p:nvPicPr>
          <p:cNvPr id="117" name="Image 7"/>
          <p:cNvPicPr>
            <a:picLocks noChangeAspect="1"/>
          </p:cNvPicPr>
          <p:nvPr/>
        </p:nvPicPr>
        <p:blipFill rotWithShape="1">
          <a:blip r:embed="rId2"/>
          <a:srcRect l="43073" b="14177"/>
          <a:stretch/>
        </p:blipFill>
        <p:spPr>
          <a:xfrm>
            <a:off x="3023046" y="2001249"/>
            <a:ext cx="1497708" cy="1507070"/>
          </a:xfrm>
          <a:prstGeom prst="roundRect">
            <a:avLst/>
          </a:prstGeom>
          <a:ln w="76200">
            <a:solidFill>
              <a:schemeClr val="bg1"/>
            </a:solidFill>
          </a:ln>
        </p:spPr>
      </p:pic>
      <p:sp>
        <p:nvSpPr>
          <p:cNvPr id="119" name="TextBox 118"/>
          <p:cNvSpPr txBox="1"/>
          <p:nvPr/>
        </p:nvSpPr>
        <p:spPr>
          <a:xfrm>
            <a:off x="330247" y="1138886"/>
            <a:ext cx="6883305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dirty="0">
                <a:solidFill>
                  <a:schemeClr val="bg1">
                    <a:lumMod val="95000"/>
                  </a:schemeClr>
                </a:solidFill>
                <a:latin typeface="Arial" charset="0"/>
                <a:ea typeface="Arial" charset="0"/>
                <a:cs typeface="Arial" charset="0"/>
              </a:rPr>
              <a:t>Lorem ipsum dolor sit </a:t>
            </a:r>
            <a:r>
              <a:rPr lang="en-US" sz="1300" dirty="0" err="1">
                <a:solidFill>
                  <a:schemeClr val="bg1">
                    <a:lumMod val="95000"/>
                  </a:schemeClr>
                </a:solidFill>
                <a:latin typeface="Arial" charset="0"/>
                <a:ea typeface="Arial" charset="0"/>
                <a:cs typeface="Arial" charset="0"/>
              </a:rPr>
              <a:t>amet</a:t>
            </a:r>
            <a:r>
              <a:rPr lang="en-US" sz="1300" dirty="0">
                <a:solidFill>
                  <a:schemeClr val="bg1">
                    <a:lumMod val="95000"/>
                  </a:schemeClr>
                </a:solidFill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US" sz="1300" dirty="0" err="1">
                <a:solidFill>
                  <a:schemeClr val="bg1">
                    <a:lumMod val="95000"/>
                  </a:schemeClr>
                </a:solidFill>
                <a:latin typeface="Arial" charset="0"/>
                <a:ea typeface="Arial" charset="0"/>
                <a:cs typeface="Arial" charset="0"/>
              </a:rPr>
              <a:t>consectetur</a:t>
            </a:r>
            <a:r>
              <a:rPr lang="en-US" sz="1300" dirty="0">
                <a:solidFill>
                  <a:schemeClr val="bg1">
                    <a:lumMod val="95000"/>
                  </a:schemeClr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300" dirty="0" err="1">
                <a:solidFill>
                  <a:schemeClr val="bg1">
                    <a:lumMod val="95000"/>
                  </a:schemeClr>
                </a:solidFill>
                <a:latin typeface="Arial" charset="0"/>
                <a:ea typeface="Arial" charset="0"/>
                <a:cs typeface="Arial" charset="0"/>
              </a:rPr>
              <a:t>adipiscing</a:t>
            </a:r>
            <a:r>
              <a:rPr lang="en-US" sz="1300" dirty="0">
                <a:solidFill>
                  <a:schemeClr val="bg1">
                    <a:lumMod val="95000"/>
                  </a:schemeClr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300" dirty="0" err="1">
                <a:solidFill>
                  <a:schemeClr val="bg1">
                    <a:lumMod val="95000"/>
                  </a:schemeClr>
                </a:solidFill>
                <a:latin typeface="Arial" charset="0"/>
                <a:ea typeface="Arial" charset="0"/>
                <a:cs typeface="Arial" charset="0"/>
              </a:rPr>
              <a:t>elit</a:t>
            </a:r>
            <a:r>
              <a:rPr lang="en-US" sz="1300" dirty="0">
                <a:solidFill>
                  <a:schemeClr val="bg1">
                    <a:lumMod val="95000"/>
                  </a:schemeClr>
                </a:solidFill>
                <a:latin typeface="Arial" charset="0"/>
                <a:ea typeface="Arial" charset="0"/>
                <a:cs typeface="Arial" charset="0"/>
              </a:rPr>
              <a:t>. </a:t>
            </a:r>
            <a:r>
              <a:rPr lang="en-US" sz="1300" dirty="0" err="1">
                <a:solidFill>
                  <a:schemeClr val="bg1">
                    <a:lumMod val="95000"/>
                  </a:schemeClr>
                </a:solidFill>
                <a:latin typeface="Arial" charset="0"/>
                <a:ea typeface="Arial" charset="0"/>
                <a:cs typeface="Arial" charset="0"/>
              </a:rPr>
              <a:t>Morbi</a:t>
            </a:r>
            <a:r>
              <a:rPr lang="en-US" sz="1300" dirty="0">
                <a:solidFill>
                  <a:schemeClr val="bg1">
                    <a:lumMod val="95000"/>
                  </a:schemeClr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300" dirty="0" err="1">
                <a:solidFill>
                  <a:schemeClr val="bg1">
                    <a:lumMod val="95000"/>
                  </a:schemeClr>
                </a:solidFill>
                <a:latin typeface="Arial" charset="0"/>
                <a:ea typeface="Arial" charset="0"/>
                <a:cs typeface="Arial" charset="0"/>
              </a:rPr>
              <a:t>tristique</a:t>
            </a:r>
            <a:r>
              <a:rPr lang="en-US" sz="1300" dirty="0">
                <a:solidFill>
                  <a:schemeClr val="bg1">
                    <a:lumMod val="95000"/>
                  </a:schemeClr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300" dirty="0" err="1">
                <a:solidFill>
                  <a:schemeClr val="bg1">
                    <a:lumMod val="95000"/>
                  </a:schemeClr>
                </a:solidFill>
                <a:latin typeface="Arial" charset="0"/>
                <a:ea typeface="Arial" charset="0"/>
                <a:cs typeface="Arial" charset="0"/>
              </a:rPr>
              <a:t>sapien</a:t>
            </a:r>
            <a:r>
              <a:rPr lang="en-US" sz="1300" dirty="0">
                <a:solidFill>
                  <a:schemeClr val="bg1">
                    <a:lumMod val="95000"/>
                  </a:schemeClr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300" dirty="0" err="1">
                <a:solidFill>
                  <a:schemeClr val="bg1">
                    <a:lumMod val="95000"/>
                  </a:schemeClr>
                </a:solidFill>
                <a:latin typeface="Arial" charset="0"/>
                <a:ea typeface="Arial" charset="0"/>
                <a:cs typeface="Arial" charset="0"/>
              </a:rPr>
              <a:t>nec</a:t>
            </a:r>
            <a:r>
              <a:rPr lang="en-US" sz="1300" dirty="0">
                <a:solidFill>
                  <a:schemeClr val="bg1">
                    <a:lumMod val="95000"/>
                  </a:schemeClr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300" dirty="0" err="1">
                <a:solidFill>
                  <a:schemeClr val="bg1">
                    <a:lumMod val="95000"/>
                  </a:schemeClr>
                </a:solidFill>
                <a:latin typeface="Arial" charset="0"/>
                <a:ea typeface="Arial" charset="0"/>
                <a:cs typeface="Arial" charset="0"/>
              </a:rPr>
              <a:t>nulla</a:t>
            </a:r>
            <a:r>
              <a:rPr lang="en-US" sz="1300" dirty="0">
                <a:solidFill>
                  <a:schemeClr val="bg1">
                    <a:lumMod val="95000"/>
                  </a:schemeClr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300" dirty="0" err="1">
                <a:solidFill>
                  <a:schemeClr val="bg1">
                    <a:lumMod val="95000"/>
                  </a:schemeClr>
                </a:solidFill>
                <a:latin typeface="Arial" charset="0"/>
                <a:ea typeface="Arial" charset="0"/>
                <a:cs typeface="Arial" charset="0"/>
              </a:rPr>
              <a:t>rutrum</a:t>
            </a:r>
            <a:r>
              <a:rPr lang="en-US" sz="1300" dirty="0">
                <a:solidFill>
                  <a:schemeClr val="bg1">
                    <a:lumMod val="95000"/>
                  </a:schemeClr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300" dirty="0" err="1">
                <a:solidFill>
                  <a:schemeClr val="bg1">
                    <a:lumMod val="95000"/>
                  </a:schemeClr>
                </a:solidFill>
                <a:latin typeface="Arial" charset="0"/>
                <a:ea typeface="Arial" charset="0"/>
                <a:cs typeface="Arial" charset="0"/>
              </a:rPr>
              <a:t>imperdiet</a:t>
            </a:r>
            <a:r>
              <a:rPr lang="en-US" sz="1300" dirty="0">
                <a:solidFill>
                  <a:schemeClr val="bg1">
                    <a:lumMod val="95000"/>
                  </a:schemeClr>
                </a:solidFill>
                <a:latin typeface="Arial" charset="0"/>
                <a:ea typeface="Arial" charset="0"/>
                <a:cs typeface="Arial" charset="0"/>
              </a:rPr>
              <a:t>. </a:t>
            </a:r>
            <a:r>
              <a:rPr lang="en-US" sz="1300" dirty="0" err="1">
                <a:solidFill>
                  <a:schemeClr val="bg1">
                    <a:lumMod val="95000"/>
                  </a:schemeClr>
                </a:solidFill>
                <a:latin typeface="Arial" charset="0"/>
                <a:ea typeface="Arial" charset="0"/>
                <a:cs typeface="Arial" charset="0"/>
              </a:rPr>
              <a:t>Nullam</a:t>
            </a:r>
            <a:r>
              <a:rPr lang="en-US" sz="1300" dirty="0">
                <a:solidFill>
                  <a:schemeClr val="bg1">
                    <a:lumMod val="95000"/>
                  </a:schemeClr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300" dirty="0" err="1">
                <a:solidFill>
                  <a:schemeClr val="bg1">
                    <a:lumMod val="95000"/>
                  </a:schemeClr>
                </a:solidFill>
                <a:latin typeface="Arial" charset="0"/>
                <a:ea typeface="Arial" charset="0"/>
                <a:cs typeface="Arial" charset="0"/>
              </a:rPr>
              <a:t>faucibus</a:t>
            </a:r>
            <a:r>
              <a:rPr lang="en-US" sz="1300" dirty="0">
                <a:solidFill>
                  <a:schemeClr val="bg1">
                    <a:lumMod val="95000"/>
                  </a:schemeClr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300" dirty="0" err="1">
                <a:solidFill>
                  <a:schemeClr val="bg1">
                    <a:lumMod val="95000"/>
                  </a:schemeClr>
                </a:solidFill>
                <a:latin typeface="Arial" charset="0"/>
                <a:ea typeface="Arial" charset="0"/>
                <a:cs typeface="Arial" charset="0"/>
              </a:rPr>
              <a:t>augue</a:t>
            </a:r>
            <a:r>
              <a:rPr lang="en-US" sz="1300" dirty="0">
                <a:solidFill>
                  <a:schemeClr val="bg1">
                    <a:lumMod val="95000"/>
                  </a:schemeClr>
                </a:solidFill>
                <a:latin typeface="Arial" charset="0"/>
                <a:ea typeface="Arial" charset="0"/>
                <a:cs typeface="Arial" charset="0"/>
              </a:rPr>
              <a:t> id </a:t>
            </a:r>
            <a:r>
              <a:rPr lang="en-US" sz="1300" dirty="0" err="1">
                <a:solidFill>
                  <a:schemeClr val="bg1">
                    <a:lumMod val="95000"/>
                  </a:schemeClr>
                </a:solidFill>
                <a:latin typeface="Arial" charset="0"/>
                <a:ea typeface="Arial" charset="0"/>
                <a:cs typeface="Arial" charset="0"/>
              </a:rPr>
              <a:t>velit</a:t>
            </a:r>
            <a:r>
              <a:rPr lang="en-US" sz="1300" dirty="0">
                <a:solidFill>
                  <a:schemeClr val="bg1">
                    <a:lumMod val="95000"/>
                  </a:schemeClr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300" dirty="0" err="1">
                <a:solidFill>
                  <a:schemeClr val="bg1">
                    <a:lumMod val="95000"/>
                  </a:schemeClr>
                </a:solidFill>
                <a:latin typeface="Arial" charset="0"/>
                <a:ea typeface="Arial" charset="0"/>
                <a:cs typeface="Arial" charset="0"/>
              </a:rPr>
              <a:t>luctus</a:t>
            </a:r>
            <a:r>
              <a:rPr lang="en-US" sz="1300" dirty="0">
                <a:solidFill>
                  <a:schemeClr val="bg1">
                    <a:lumMod val="95000"/>
                  </a:schemeClr>
                </a:solidFill>
                <a:latin typeface="Arial" charset="0"/>
                <a:ea typeface="Arial" charset="0"/>
                <a:cs typeface="Arial" charset="0"/>
              </a:rPr>
              <a:t> maximus. </a:t>
            </a:r>
            <a:r>
              <a:rPr lang="en-US" sz="1300" dirty="0" err="1">
                <a:solidFill>
                  <a:schemeClr val="bg1">
                    <a:lumMod val="95000"/>
                  </a:schemeClr>
                </a:solidFill>
                <a:latin typeface="Arial" charset="0"/>
                <a:ea typeface="Arial" charset="0"/>
                <a:cs typeface="Arial" charset="0"/>
              </a:rPr>
              <a:t>Interdum</a:t>
            </a:r>
            <a:r>
              <a:rPr lang="en-US" sz="1300" dirty="0">
                <a:solidFill>
                  <a:schemeClr val="bg1">
                    <a:lumMod val="95000"/>
                  </a:schemeClr>
                </a:solidFill>
                <a:latin typeface="Arial" charset="0"/>
                <a:ea typeface="Arial" charset="0"/>
                <a:cs typeface="Arial" charset="0"/>
              </a:rPr>
              <a:t> et </a:t>
            </a:r>
            <a:r>
              <a:rPr lang="en-US" sz="1300" dirty="0" err="1">
                <a:solidFill>
                  <a:schemeClr val="bg1">
                    <a:lumMod val="95000"/>
                  </a:schemeClr>
                </a:solidFill>
                <a:latin typeface="Arial" charset="0"/>
                <a:ea typeface="Arial" charset="0"/>
                <a:cs typeface="Arial" charset="0"/>
              </a:rPr>
              <a:t>malesuada</a:t>
            </a:r>
            <a:r>
              <a:rPr lang="en-US" sz="1300" dirty="0">
                <a:solidFill>
                  <a:schemeClr val="bg1">
                    <a:lumMod val="95000"/>
                  </a:schemeClr>
                </a:solidFill>
                <a:latin typeface="Arial" charset="0"/>
                <a:ea typeface="Arial" charset="0"/>
                <a:cs typeface="Arial" charset="0"/>
              </a:rPr>
              <a:t> fames ac ante ipsum </a:t>
            </a:r>
            <a:r>
              <a:rPr lang="en-US" sz="1300" dirty="0" err="1">
                <a:solidFill>
                  <a:schemeClr val="bg1">
                    <a:lumMod val="95000"/>
                  </a:schemeClr>
                </a:solidFill>
                <a:latin typeface="Arial" charset="0"/>
                <a:ea typeface="Arial" charset="0"/>
                <a:cs typeface="Arial" charset="0"/>
              </a:rPr>
              <a:t>primis</a:t>
            </a:r>
            <a:r>
              <a:rPr lang="en-US" sz="1300" dirty="0">
                <a:solidFill>
                  <a:schemeClr val="bg1">
                    <a:lumMod val="95000"/>
                  </a:schemeClr>
                </a:solidFill>
                <a:latin typeface="Arial" charset="0"/>
                <a:ea typeface="Arial" charset="0"/>
                <a:cs typeface="Arial" charset="0"/>
              </a:rPr>
              <a:t> in </a:t>
            </a:r>
            <a:r>
              <a:rPr lang="en-US" sz="1300" dirty="0" err="1">
                <a:solidFill>
                  <a:schemeClr val="bg1">
                    <a:lumMod val="95000"/>
                  </a:schemeClr>
                </a:solidFill>
                <a:latin typeface="Arial" charset="0"/>
                <a:ea typeface="Arial" charset="0"/>
                <a:cs typeface="Arial" charset="0"/>
              </a:rPr>
              <a:t>faucibus</a:t>
            </a:r>
            <a:r>
              <a:rPr lang="en-US" sz="1300" dirty="0">
                <a:solidFill>
                  <a:schemeClr val="bg1">
                    <a:lumMod val="95000"/>
                  </a:schemeClr>
                </a:solidFill>
                <a:latin typeface="Arial" charset="0"/>
                <a:ea typeface="Arial" charset="0"/>
                <a:cs typeface="Arial" charset="0"/>
              </a:rPr>
              <a:t>.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27" y="2075688"/>
            <a:ext cx="243074" cy="24307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28" y="2373626"/>
            <a:ext cx="243464" cy="24346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8808" y="2075688"/>
            <a:ext cx="243075" cy="24307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7603" y="2373626"/>
            <a:ext cx="244280" cy="24428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54406" y="2048392"/>
            <a:ext cx="24323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</a:rPr>
              <a:t>name@mail.com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54601" y="2301323"/>
            <a:ext cx="24323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 sz="1600" dirty="0" smtClean="0">
                <a:solidFill>
                  <a:schemeClr val="bg1"/>
                </a:solidFill>
              </a:rPr>
              <a:t>000 111 333</a:t>
            </a:r>
            <a:endParaRPr lang="is-IS" sz="1600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505479" y="2054262"/>
            <a:ext cx="265924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 smtClean="0">
                <a:solidFill>
                  <a:schemeClr val="bg1"/>
                </a:solidFill>
              </a:rPr>
              <a:t>12 Street Name, </a:t>
            </a:r>
            <a:r>
              <a:rPr lang="en-US" sz="1400" dirty="0" err="1" smtClean="0">
                <a:solidFill>
                  <a:schemeClr val="bg1"/>
                </a:solidFill>
              </a:rPr>
              <a:t>Lisboa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732420" y="2301323"/>
            <a:ext cx="24323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s-IS" sz="1600" dirty="0" smtClean="0">
                <a:solidFill>
                  <a:schemeClr val="bg1"/>
                </a:solidFill>
              </a:rPr>
              <a:t>Facebook.com/name</a:t>
            </a:r>
            <a:endParaRPr lang="is-IS" sz="1600" dirty="0">
              <a:solidFill>
                <a:schemeClr val="bg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790950" y="5733288"/>
            <a:ext cx="3771899" cy="554807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i="1" dirty="0" smtClean="0"/>
              <a:t>                  </a:t>
            </a:r>
            <a:r>
              <a:rPr lang="en-US" sz="2800" b="1" i="1" dirty="0" err="1" smtClean="0"/>
              <a:t>Distinções</a:t>
            </a:r>
            <a:r>
              <a:rPr lang="en-US" sz="2800" b="1" i="1" dirty="0" smtClean="0"/>
              <a:t>     </a:t>
            </a:r>
            <a:endParaRPr lang="en-US" sz="2800" b="1" i="1" dirty="0"/>
          </a:p>
        </p:txBody>
      </p:sp>
      <p:sp>
        <p:nvSpPr>
          <p:cNvPr id="18" name="Rectangle 17"/>
          <p:cNvSpPr/>
          <p:nvPr/>
        </p:nvSpPr>
        <p:spPr>
          <a:xfrm>
            <a:off x="0" y="8503920"/>
            <a:ext cx="4965192" cy="554807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i="1" dirty="0" err="1"/>
              <a:t>Qualificações</a:t>
            </a:r>
            <a:r>
              <a:rPr lang="en-US" sz="2800" b="1" i="1" dirty="0"/>
              <a:t> &amp; </a:t>
            </a:r>
            <a:r>
              <a:rPr lang="en-US" sz="2800" b="1" i="1" dirty="0" err="1"/>
              <a:t>I</a:t>
            </a:r>
            <a:r>
              <a:rPr lang="en-US" sz="2800" b="1" i="1" dirty="0" err="1" smtClean="0"/>
              <a:t>diomas</a:t>
            </a:r>
            <a:endParaRPr lang="en-US" sz="2800" b="1" i="1" dirty="0"/>
          </a:p>
        </p:txBody>
      </p:sp>
      <p:graphicFrame>
        <p:nvGraphicFramePr>
          <p:cNvPr id="26" name="Tableau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7128181"/>
              </p:ext>
            </p:extLst>
          </p:nvPr>
        </p:nvGraphicFramePr>
        <p:xfrm>
          <a:off x="99197" y="3639086"/>
          <a:ext cx="3573504" cy="465061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573504"/>
              </a:tblGrid>
              <a:tr h="1638250">
                <a:tc>
                  <a:txBody>
                    <a:bodyPr/>
                    <a:lstStyle/>
                    <a:p>
                      <a:pPr marL="0" indent="0" algn="ctr">
                        <a:buSzPct val="150000"/>
                        <a:buFont typeface="Courier New" charset="0"/>
                        <a:buNone/>
                        <a:tabLst/>
                      </a:pPr>
                      <a:r>
                        <a:rPr lang="fr-FR" sz="1600" b="1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Cargo </a:t>
                      </a:r>
                      <a:r>
                        <a:rPr lang="fr-FR" sz="1600" b="1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exercido</a:t>
                      </a:r>
                      <a:endParaRPr lang="fr-FR" sz="1600" b="1" dirty="0" smtClean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 marL="0" indent="0" algn="ctr">
                        <a:buSzPct val="150000"/>
                        <a:buFont typeface="Courier New" charset="0"/>
                        <a:buNone/>
                        <a:tabLst/>
                      </a:pPr>
                      <a:r>
                        <a:rPr lang="fr-FR" sz="1200" b="1" i="1" baseline="0" dirty="0" err="1" smtClean="0">
                          <a:solidFill>
                            <a:schemeClr val="accent6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Empresa</a:t>
                      </a:r>
                      <a:r>
                        <a:rPr lang="fr-FR" sz="1200" b="1" i="1" baseline="0" dirty="0" smtClean="0">
                          <a:solidFill>
                            <a:schemeClr val="accent6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i="1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Jan 1999 – Out 2002</a:t>
                      </a:r>
                      <a:endParaRPr lang="fr-FR" sz="1200" b="0" i="1" baseline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Morbi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tristique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sapien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nec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nulla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rutrum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imperdiet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Nullam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faucibus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augue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id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velit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luctus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maximus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Interdum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et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malesuada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fames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ac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ante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primis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in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faucibus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Etiam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bibendum, ante nec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luctus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posuere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odio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enim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semper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tortor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455696">
                <a:tc>
                  <a:txBody>
                    <a:bodyPr/>
                    <a:lstStyle/>
                    <a:p>
                      <a:pPr marL="0" indent="0" algn="ctr">
                        <a:buSzPct val="150000"/>
                        <a:buFont typeface="Courier New" charset="0"/>
                        <a:buNone/>
                        <a:tabLst/>
                      </a:pPr>
                      <a:r>
                        <a:rPr lang="fr-FR" sz="1600" b="1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Cargo </a:t>
                      </a:r>
                      <a:r>
                        <a:rPr lang="fr-FR" sz="1600" b="1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exercido</a:t>
                      </a:r>
                      <a:endParaRPr lang="fr-FR" sz="1600" b="1" dirty="0" smtClean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 marL="0" indent="0" algn="ctr">
                        <a:buSzPct val="150000"/>
                        <a:buFont typeface="Courier New" charset="0"/>
                        <a:buNone/>
                        <a:tabLst/>
                      </a:pPr>
                      <a:r>
                        <a:rPr lang="fr-FR" sz="1200" b="1" i="1" baseline="0" dirty="0" err="1" smtClean="0">
                          <a:solidFill>
                            <a:schemeClr val="accent6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Empresa</a:t>
                      </a:r>
                      <a:r>
                        <a:rPr lang="fr-FR" sz="1200" b="1" i="1" baseline="0" dirty="0" smtClean="0">
                          <a:solidFill>
                            <a:schemeClr val="accent6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i="1" baseline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Fev</a:t>
                      </a:r>
                      <a:r>
                        <a:rPr lang="fr-FR" sz="1100" b="0" i="1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2003 – Nov 2009</a:t>
                      </a:r>
                      <a:endParaRPr lang="fr-FR" sz="1200" b="0" i="1" baseline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Morbi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tristique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sapien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nec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nulla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rutrum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imperdiet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Nullam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faucibus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augue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id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velit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luctus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maximus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Interdum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et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malesuada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fames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ac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ante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primis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in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faucibus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endParaRPr lang="fr-FR" sz="1100" dirty="0">
                        <a:solidFill>
                          <a:srgbClr val="7F7F7F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56666">
                <a:tc>
                  <a:txBody>
                    <a:bodyPr/>
                    <a:lstStyle/>
                    <a:p>
                      <a:pPr marL="0" indent="0" algn="ctr">
                        <a:buSzPct val="150000"/>
                        <a:buFont typeface="Courier New" charset="0"/>
                        <a:buNone/>
                        <a:tabLst/>
                      </a:pPr>
                      <a:r>
                        <a:rPr lang="fr-FR" sz="1600" b="1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Cargo </a:t>
                      </a:r>
                      <a:r>
                        <a:rPr lang="fr-FR" sz="1600" b="1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exercido</a:t>
                      </a:r>
                      <a:endParaRPr lang="fr-FR" sz="1600" b="1" dirty="0" smtClean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 marL="0" indent="0" algn="ctr">
                        <a:buSzPct val="150000"/>
                        <a:buFont typeface="Courier New" charset="0"/>
                        <a:buNone/>
                        <a:tabLst/>
                      </a:pPr>
                      <a:r>
                        <a:rPr lang="fr-FR" sz="1200" b="1" i="1" baseline="0" dirty="0" err="1" smtClean="0">
                          <a:solidFill>
                            <a:schemeClr val="accent6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Empresa</a:t>
                      </a:r>
                      <a:r>
                        <a:rPr lang="fr-FR" sz="1200" b="1" i="1" baseline="0" dirty="0" smtClean="0">
                          <a:solidFill>
                            <a:schemeClr val="accent6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i="1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Mar 2012 – </a:t>
                      </a:r>
                      <a:r>
                        <a:rPr lang="fr-FR" sz="1100" b="0" i="1" baseline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Dez</a:t>
                      </a:r>
                      <a:r>
                        <a:rPr lang="fr-FR" sz="1100" b="0" i="1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2015</a:t>
                      </a:r>
                      <a:endParaRPr lang="fr-FR" sz="1200" b="0" i="1" baseline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Morbi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tristique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sapien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nec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nulla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rutrum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imperdiet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Nullam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faucibus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augue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id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velit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luctus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maximus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Interdum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et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malesuada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fames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ac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ante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primis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in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faucibus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Etiam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bibendum, ante nec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luctus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posuere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odio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enim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semper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tortor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27" name="Tableau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8378144"/>
              </p:ext>
            </p:extLst>
          </p:nvPr>
        </p:nvGraphicFramePr>
        <p:xfrm>
          <a:off x="3915907" y="3639086"/>
          <a:ext cx="3521984" cy="201401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521984"/>
              </a:tblGrid>
              <a:tr h="1109698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150000"/>
                        <a:buFont typeface="Courier New" charset="0"/>
                        <a:buNone/>
                        <a:tabLst/>
                        <a:defRPr/>
                      </a:pPr>
                      <a:r>
                        <a:rPr lang="fr-FR" sz="1600" b="1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Universidade</a:t>
                      </a:r>
                      <a:endParaRPr lang="fr-FR" sz="1600" b="1" baseline="0" dirty="0" smtClean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150000"/>
                        <a:buFont typeface="Courier New" charset="0"/>
                        <a:buNone/>
                        <a:tabLst/>
                        <a:defRPr/>
                      </a:pPr>
                      <a:r>
                        <a:rPr kumimoji="0" lang="fr-FR" sz="12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79646"/>
                          </a:solidFill>
                          <a:effectLst/>
                          <a:uLnTx/>
                          <a:uFillTx/>
                          <a:latin typeface="Arial" charset="0"/>
                          <a:ea typeface="Arial" charset="0"/>
                          <a:cs typeface="Arial" charset="0"/>
                        </a:rPr>
                        <a:t>2008 – 2012</a:t>
                      </a:r>
                      <a:endParaRPr lang="fr-FR" sz="1600" b="1" baseline="0" dirty="0" err="1" smtClean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150000"/>
                        <a:buFont typeface="Courier New" charset="0"/>
                        <a:buNone/>
                        <a:tabLst/>
                        <a:defRPr/>
                      </a:pPr>
                      <a:r>
                        <a:rPr lang="fr-FR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150000"/>
                        <a:buFont typeface="Courier New" charset="0"/>
                        <a:buNone/>
                        <a:tabLst/>
                        <a:defRPr/>
                      </a:pPr>
                      <a:r>
                        <a:rPr lang="fr-FR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Morbi</a:t>
                      </a:r>
                      <a:r>
                        <a:rPr lang="fr-FR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tristique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sapien</a:t>
                      </a:r>
                      <a:r>
                        <a:rPr lang="fr-FR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nec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nulla</a:t>
                      </a:r>
                      <a:r>
                        <a:rPr lang="fr-FR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rutrum</a:t>
                      </a:r>
                      <a:r>
                        <a:rPr lang="fr-FR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imperdiet</a:t>
                      </a:r>
                      <a:r>
                        <a:rPr lang="fr-FR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Nullam</a:t>
                      </a:r>
                      <a:r>
                        <a:rPr lang="fr-FR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faucibus</a:t>
                      </a:r>
                      <a:r>
                        <a:rPr lang="fr-FR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augue</a:t>
                      </a:r>
                      <a:r>
                        <a:rPr lang="fr-FR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id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velit</a:t>
                      </a:r>
                      <a:r>
                        <a:rPr lang="fr-FR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luctus</a:t>
                      </a:r>
                      <a:r>
                        <a:rPr lang="fr-FR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maximus</a:t>
                      </a:r>
                      <a:r>
                        <a:rPr lang="fr-FR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endParaRPr lang="fr-FR" sz="11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904313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150000"/>
                        <a:buFont typeface="Courier New" charset="0"/>
                        <a:buNone/>
                        <a:tabLst/>
                        <a:defRPr/>
                      </a:pPr>
                      <a:r>
                        <a:rPr lang="fr-FR" sz="1600" b="1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Universidade</a:t>
                      </a:r>
                      <a:endParaRPr lang="fr-FR" sz="1600" b="1" dirty="0" smtClean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150000"/>
                        <a:buFont typeface="Courier New" charset="0"/>
                        <a:buNone/>
                        <a:tabLst/>
                        <a:defRPr/>
                      </a:pPr>
                      <a:r>
                        <a:rPr kumimoji="0" lang="fr-FR" sz="12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79646"/>
                          </a:solidFill>
                          <a:effectLst/>
                          <a:uLnTx/>
                          <a:uFillTx/>
                          <a:latin typeface="Arial" charset="0"/>
                          <a:ea typeface="Arial" charset="0"/>
                          <a:cs typeface="Arial" charset="0"/>
                        </a:rPr>
                        <a:t>2012 – 2016 </a:t>
                      </a:r>
                      <a:endParaRPr lang="fr-FR" sz="1200" b="1" i="1" baseline="0" dirty="0" smtClean="0">
                        <a:solidFill>
                          <a:srgbClr val="0070C0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Morbi</a:t>
                      </a:r>
                      <a:r>
                        <a:rPr lang="fr-FR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tristique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sapien</a:t>
                      </a:r>
                      <a:r>
                        <a:rPr lang="fr-FR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nec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nulla</a:t>
                      </a:r>
                      <a:r>
                        <a:rPr lang="fr-FR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rutrum</a:t>
                      </a:r>
                      <a:r>
                        <a:rPr lang="fr-FR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imperdiet</a:t>
                      </a:r>
                      <a:r>
                        <a:rPr lang="fr-FR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endParaRPr lang="fr-FR" sz="11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28" name="Tableau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1436915"/>
              </p:ext>
            </p:extLst>
          </p:nvPr>
        </p:nvGraphicFramePr>
        <p:xfrm>
          <a:off x="3915907" y="6336763"/>
          <a:ext cx="3521984" cy="205319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521984"/>
              </a:tblGrid>
              <a:tr h="670861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150000"/>
                        <a:buFont typeface="Courier New" charset="0"/>
                        <a:buNone/>
                        <a:tabLst/>
                        <a:defRPr/>
                      </a:pPr>
                      <a:r>
                        <a:rPr lang="fr-FR" sz="1400" b="1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Prêmio</a:t>
                      </a:r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A </a:t>
                      </a:r>
                      <a:r>
                        <a:rPr kumimoji="0" lang="fr-FR" sz="11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79646"/>
                          </a:solidFill>
                          <a:effectLst/>
                          <a:uLnTx/>
                          <a:uFillTx/>
                          <a:latin typeface="Arial" charset="0"/>
                          <a:ea typeface="Arial" charset="0"/>
                          <a:cs typeface="Arial" charset="0"/>
                        </a:rPr>
                        <a:t>2010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150000"/>
                        <a:buFont typeface="Courier New" charset="0"/>
                        <a:buNone/>
                        <a:tabLst/>
                        <a:defRPr/>
                      </a:pPr>
                      <a:r>
                        <a:rPr lang="fr-FR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150000"/>
                        <a:buFont typeface="Courier New" charset="0"/>
                        <a:buNone/>
                        <a:tabLst/>
                        <a:defRPr/>
                      </a:pPr>
                      <a:r>
                        <a:rPr lang="fr-FR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Morbi</a:t>
                      </a:r>
                      <a:r>
                        <a:rPr lang="fr-FR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tristique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sapien</a:t>
                      </a:r>
                      <a:r>
                        <a:rPr lang="fr-FR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nec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nulla</a:t>
                      </a:r>
                      <a:r>
                        <a:rPr lang="fr-FR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rutrum</a:t>
                      </a:r>
                      <a:r>
                        <a:rPr lang="fr-FR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imperdiet</a:t>
                      </a:r>
                      <a:r>
                        <a:rPr lang="fr-FR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3391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150000"/>
                        <a:buFont typeface="Courier New" charset="0"/>
                        <a:buNone/>
                        <a:tabLst/>
                        <a:defRPr/>
                      </a:pPr>
                      <a:r>
                        <a:rPr lang="fr-FR" sz="1400" b="1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Prêmio</a:t>
                      </a:r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B </a:t>
                      </a:r>
                      <a:r>
                        <a:rPr kumimoji="0" lang="fr-FR" sz="11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79646"/>
                          </a:solidFill>
                          <a:effectLst/>
                          <a:uLnTx/>
                          <a:uFillTx/>
                          <a:latin typeface="Arial" charset="0"/>
                          <a:ea typeface="Arial" charset="0"/>
                          <a:cs typeface="Arial" charset="0"/>
                        </a:rPr>
                        <a:t>2014</a:t>
                      </a:r>
                      <a:endParaRPr lang="fr-FR" sz="1100" b="1" i="1" baseline="0" dirty="0" smtClean="0">
                        <a:solidFill>
                          <a:srgbClr val="0070C0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150000"/>
                        <a:buFont typeface="Courier New" charset="0"/>
                        <a:buNone/>
                        <a:tabLst/>
                        <a:defRPr/>
                      </a:pPr>
                      <a:r>
                        <a:rPr lang="fr-FR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150000"/>
                        <a:buFont typeface="Courier New" charset="0"/>
                        <a:buNone/>
                        <a:tabLst/>
                        <a:defRPr/>
                      </a:pPr>
                      <a:r>
                        <a:rPr lang="fr-FR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Morbi</a:t>
                      </a:r>
                      <a:r>
                        <a:rPr lang="fr-FR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tristique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sapien</a:t>
                      </a:r>
                      <a:r>
                        <a:rPr lang="fr-FR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nec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nulla</a:t>
                      </a:r>
                      <a:r>
                        <a:rPr lang="fr-FR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rutrum</a:t>
                      </a:r>
                      <a:r>
                        <a:rPr lang="fr-FR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imperdiet</a:t>
                      </a:r>
                      <a:r>
                        <a:rPr lang="fr-FR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47471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150000"/>
                        <a:buFont typeface="Courier New" charset="0"/>
                        <a:buNone/>
                        <a:tabLst/>
                        <a:defRPr/>
                      </a:pPr>
                      <a:r>
                        <a:rPr lang="fr-FR" sz="1400" b="1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Prêmio</a:t>
                      </a:r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C</a:t>
                      </a:r>
                      <a:r>
                        <a:rPr lang="fr-FR" sz="1600" b="1" baseline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kumimoji="0" lang="fr-FR" sz="11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79646"/>
                          </a:solidFill>
                          <a:effectLst/>
                          <a:uLnTx/>
                          <a:uFillTx/>
                          <a:latin typeface="Arial" charset="0"/>
                          <a:ea typeface="Arial" charset="0"/>
                          <a:cs typeface="Arial" charset="0"/>
                        </a:rPr>
                        <a:t>2015</a:t>
                      </a:r>
                      <a:endParaRPr lang="fr-FR" sz="1100" b="1" i="1" baseline="0" dirty="0" smtClean="0">
                        <a:solidFill>
                          <a:srgbClr val="0070C0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150000"/>
                        <a:buFont typeface="Courier New" charset="0"/>
                        <a:buNone/>
                        <a:tabLst/>
                        <a:defRPr/>
                      </a:pPr>
                      <a:r>
                        <a:rPr lang="fr-FR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150000"/>
                        <a:buFont typeface="Courier New" charset="0"/>
                        <a:buNone/>
                        <a:tabLst/>
                        <a:defRPr/>
                      </a:pPr>
                      <a:r>
                        <a:rPr lang="fr-FR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Morbi</a:t>
                      </a:r>
                      <a:r>
                        <a:rPr lang="fr-FR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tristique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sapien</a:t>
                      </a:r>
                      <a:r>
                        <a:rPr lang="fr-FR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nec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nulla</a:t>
                      </a:r>
                      <a:r>
                        <a:rPr lang="fr-FR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rutrum</a:t>
                      </a:r>
                      <a:r>
                        <a:rPr lang="fr-FR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imperdiet</a:t>
                      </a:r>
                      <a:r>
                        <a:rPr lang="fr-FR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461664" y="9149540"/>
            <a:ext cx="24095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err="1" smtClean="0">
                <a:latin typeface="Arial" charset="0"/>
                <a:ea typeface="Arial" charset="0"/>
                <a:cs typeface="Arial" charset="0"/>
              </a:rPr>
              <a:t>Criativo</a:t>
            </a:r>
            <a:endParaRPr lang="en-US" sz="1200" b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61664" y="9421359"/>
            <a:ext cx="23272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latin typeface="Arial" charset="0"/>
                <a:ea typeface="Arial" charset="0"/>
                <a:cs typeface="Arial" charset="0"/>
              </a:rPr>
              <a:t>Microsoft Office</a:t>
            </a:r>
            <a:endParaRPr lang="en-US" sz="1200" b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61664" y="9702322"/>
            <a:ext cx="23272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latin typeface="Arial" charset="0"/>
                <a:ea typeface="Arial" charset="0"/>
                <a:cs typeface="Arial" charset="0"/>
              </a:rPr>
              <a:t>Google AdWords</a:t>
            </a:r>
            <a:endParaRPr lang="en-US" sz="1200" b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61664" y="10085753"/>
            <a:ext cx="23272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err="1" smtClean="0">
                <a:latin typeface="Arial" charset="0"/>
                <a:ea typeface="Arial" charset="0"/>
                <a:cs typeface="Arial" charset="0"/>
              </a:rPr>
              <a:t>Ingl</a:t>
            </a:r>
            <a:r>
              <a:rPr lang="en-US" sz="1200" b="1" dirty="0" err="1">
                <a:latin typeface="Arial" charset="0"/>
                <a:ea typeface="Arial" charset="0"/>
                <a:cs typeface="Arial" charset="0"/>
              </a:rPr>
              <a:t>ê</a:t>
            </a:r>
            <a:r>
              <a:rPr lang="en-US" sz="1200" b="1" dirty="0" err="1" smtClean="0">
                <a:latin typeface="Arial" charset="0"/>
                <a:ea typeface="Arial" charset="0"/>
                <a:cs typeface="Arial" charset="0"/>
              </a:rPr>
              <a:t>s</a:t>
            </a:r>
            <a:endParaRPr lang="en-US" sz="1200" b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61664" y="10347150"/>
            <a:ext cx="23272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err="1" smtClean="0">
                <a:latin typeface="Arial" charset="0"/>
                <a:ea typeface="Arial" charset="0"/>
                <a:cs typeface="Arial" charset="0"/>
              </a:rPr>
              <a:t>Francês</a:t>
            </a:r>
            <a:endParaRPr lang="en-US" sz="1200" b="1" dirty="0"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>
            <a:off x="0" y="10040430"/>
            <a:ext cx="4965191" cy="0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2027143" y="9195353"/>
            <a:ext cx="174812" cy="174812"/>
          </a:xfrm>
          <a:prstGeom prst="rect">
            <a:avLst/>
          </a:prstGeom>
          <a:ln>
            <a:noFill/>
          </a:ln>
          <a:effec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2255743" y="9195353"/>
            <a:ext cx="174812" cy="174812"/>
          </a:xfrm>
          <a:prstGeom prst="rect">
            <a:avLst/>
          </a:prstGeom>
          <a:ln>
            <a:noFill/>
          </a:ln>
          <a:effec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2482595" y="9195353"/>
            <a:ext cx="174812" cy="174812"/>
          </a:xfrm>
          <a:prstGeom prst="rect">
            <a:avLst/>
          </a:prstGeom>
          <a:ln>
            <a:noFill/>
          </a:ln>
          <a:effec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2711195" y="9195353"/>
            <a:ext cx="174812" cy="174812"/>
          </a:xfrm>
          <a:prstGeom prst="rect">
            <a:avLst/>
          </a:prstGeom>
          <a:ln>
            <a:noFill/>
          </a:ln>
          <a:effec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2935640" y="9195353"/>
            <a:ext cx="174812" cy="174812"/>
          </a:xfrm>
          <a:prstGeom prst="rect">
            <a:avLst/>
          </a:prstGeom>
          <a:ln>
            <a:noFill/>
          </a:ln>
          <a:effec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3164240" y="9195353"/>
            <a:ext cx="174812" cy="174812"/>
          </a:xfrm>
          <a:prstGeom prst="rect">
            <a:avLst/>
          </a:prstGeom>
          <a:ln>
            <a:noFill/>
          </a:ln>
          <a:effec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3391092" y="9195353"/>
            <a:ext cx="174812" cy="174812"/>
          </a:xfrm>
          <a:prstGeom prst="rect">
            <a:avLst/>
          </a:prstGeom>
          <a:ln>
            <a:noFill/>
          </a:ln>
          <a:effec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3619692" y="9195353"/>
            <a:ext cx="174812" cy="174812"/>
          </a:xfrm>
          <a:prstGeom prst="rect">
            <a:avLst/>
          </a:prstGeom>
          <a:ln>
            <a:noFill/>
          </a:ln>
          <a:effec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3853670" y="9195353"/>
            <a:ext cx="174812" cy="1748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4082270" y="9195353"/>
            <a:ext cx="174812" cy="1748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2027143" y="9478847"/>
            <a:ext cx="174812" cy="174812"/>
          </a:xfrm>
          <a:prstGeom prst="rect">
            <a:avLst/>
          </a:prstGeom>
          <a:ln>
            <a:noFill/>
          </a:ln>
          <a:effec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2255743" y="9478847"/>
            <a:ext cx="174812" cy="174812"/>
          </a:xfrm>
          <a:prstGeom prst="rect">
            <a:avLst/>
          </a:prstGeom>
          <a:ln>
            <a:noFill/>
          </a:ln>
          <a:effec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2482595" y="9478847"/>
            <a:ext cx="174812" cy="174812"/>
          </a:xfrm>
          <a:prstGeom prst="rect">
            <a:avLst/>
          </a:prstGeom>
          <a:ln>
            <a:noFill/>
          </a:ln>
          <a:effec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2711195" y="9478847"/>
            <a:ext cx="174812" cy="174812"/>
          </a:xfrm>
          <a:prstGeom prst="rect">
            <a:avLst/>
          </a:prstGeom>
          <a:ln>
            <a:noFill/>
          </a:ln>
          <a:effec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/>
          <p:cNvSpPr/>
          <p:nvPr/>
        </p:nvSpPr>
        <p:spPr>
          <a:xfrm>
            <a:off x="2935640" y="9478847"/>
            <a:ext cx="174812" cy="174812"/>
          </a:xfrm>
          <a:prstGeom prst="rect">
            <a:avLst/>
          </a:prstGeom>
          <a:ln>
            <a:noFill/>
          </a:ln>
          <a:effec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3164240" y="9478847"/>
            <a:ext cx="174812" cy="1748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/>
          <p:cNvSpPr/>
          <p:nvPr/>
        </p:nvSpPr>
        <p:spPr>
          <a:xfrm>
            <a:off x="3391092" y="9478847"/>
            <a:ext cx="174812" cy="1748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/>
          <p:cNvSpPr/>
          <p:nvPr/>
        </p:nvSpPr>
        <p:spPr>
          <a:xfrm>
            <a:off x="3619692" y="9478847"/>
            <a:ext cx="174812" cy="1748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/>
          <p:cNvSpPr/>
          <p:nvPr/>
        </p:nvSpPr>
        <p:spPr>
          <a:xfrm>
            <a:off x="3853670" y="9478847"/>
            <a:ext cx="174812" cy="1748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/>
          <p:cNvSpPr/>
          <p:nvPr/>
        </p:nvSpPr>
        <p:spPr>
          <a:xfrm>
            <a:off x="4082270" y="9478847"/>
            <a:ext cx="174812" cy="1748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/>
          <p:cNvSpPr/>
          <p:nvPr/>
        </p:nvSpPr>
        <p:spPr>
          <a:xfrm>
            <a:off x="2027143" y="9753347"/>
            <a:ext cx="174812" cy="174812"/>
          </a:xfrm>
          <a:prstGeom prst="rect">
            <a:avLst/>
          </a:prstGeom>
          <a:ln>
            <a:noFill/>
          </a:ln>
          <a:effec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/>
          <p:cNvSpPr/>
          <p:nvPr/>
        </p:nvSpPr>
        <p:spPr>
          <a:xfrm>
            <a:off x="2255743" y="9753347"/>
            <a:ext cx="174812" cy="174812"/>
          </a:xfrm>
          <a:prstGeom prst="rect">
            <a:avLst/>
          </a:prstGeom>
          <a:ln>
            <a:noFill/>
          </a:ln>
          <a:effec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2482595" y="9753347"/>
            <a:ext cx="174812" cy="174812"/>
          </a:xfrm>
          <a:prstGeom prst="rect">
            <a:avLst/>
          </a:prstGeom>
          <a:ln>
            <a:noFill/>
          </a:ln>
          <a:effec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2711195" y="9753347"/>
            <a:ext cx="174812" cy="174812"/>
          </a:xfrm>
          <a:prstGeom prst="rect">
            <a:avLst/>
          </a:prstGeom>
          <a:ln>
            <a:noFill/>
          </a:ln>
          <a:effec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/>
          <p:cNvSpPr/>
          <p:nvPr/>
        </p:nvSpPr>
        <p:spPr>
          <a:xfrm>
            <a:off x="2935640" y="9753347"/>
            <a:ext cx="174812" cy="174812"/>
          </a:xfrm>
          <a:prstGeom prst="rect">
            <a:avLst/>
          </a:prstGeom>
          <a:ln>
            <a:noFill/>
          </a:ln>
          <a:effec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/>
          <p:cNvSpPr/>
          <p:nvPr/>
        </p:nvSpPr>
        <p:spPr>
          <a:xfrm>
            <a:off x="3164240" y="9753347"/>
            <a:ext cx="174812" cy="174812"/>
          </a:xfrm>
          <a:prstGeom prst="rect">
            <a:avLst/>
          </a:prstGeom>
          <a:ln>
            <a:noFill/>
          </a:ln>
          <a:effec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/>
          <p:cNvSpPr/>
          <p:nvPr/>
        </p:nvSpPr>
        <p:spPr>
          <a:xfrm>
            <a:off x="3391092" y="9753347"/>
            <a:ext cx="174812" cy="174812"/>
          </a:xfrm>
          <a:prstGeom prst="rect">
            <a:avLst/>
          </a:prstGeom>
          <a:ln>
            <a:noFill/>
          </a:ln>
          <a:effec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/>
          <p:cNvSpPr/>
          <p:nvPr/>
        </p:nvSpPr>
        <p:spPr>
          <a:xfrm>
            <a:off x="3619692" y="9753347"/>
            <a:ext cx="174812" cy="1748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/>
          <p:cNvSpPr/>
          <p:nvPr/>
        </p:nvSpPr>
        <p:spPr>
          <a:xfrm>
            <a:off x="3853670" y="9753347"/>
            <a:ext cx="174812" cy="1748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angle 63"/>
          <p:cNvSpPr/>
          <p:nvPr/>
        </p:nvSpPr>
        <p:spPr>
          <a:xfrm>
            <a:off x="4082270" y="9753347"/>
            <a:ext cx="174812" cy="1748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ectangle 64"/>
          <p:cNvSpPr/>
          <p:nvPr/>
        </p:nvSpPr>
        <p:spPr>
          <a:xfrm>
            <a:off x="2027143" y="10129212"/>
            <a:ext cx="174812" cy="174812"/>
          </a:xfrm>
          <a:prstGeom prst="rect">
            <a:avLst/>
          </a:prstGeom>
          <a:ln>
            <a:noFill/>
          </a:ln>
          <a:effec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ectangle 65"/>
          <p:cNvSpPr/>
          <p:nvPr/>
        </p:nvSpPr>
        <p:spPr>
          <a:xfrm>
            <a:off x="2255743" y="10129212"/>
            <a:ext cx="174812" cy="174812"/>
          </a:xfrm>
          <a:prstGeom prst="rect">
            <a:avLst/>
          </a:prstGeom>
          <a:ln>
            <a:noFill/>
          </a:ln>
          <a:effec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ectangle 66"/>
          <p:cNvSpPr/>
          <p:nvPr/>
        </p:nvSpPr>
        <p:spPr>
          <a:xfrm>
            <a:off x="2482595" y="10129212"/>
            <a:ext cx="174812" cy="174812"/>
          </a:xfrm>
          <a:prstGeom prst="rect">
            <a:avLst/>
          </a:prstGeom>
          <a:ln>
            <a:noFill/>
          </a:ln>
          <a:effec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ectangle 67"/>
          <p:cNvSpPr/>
          <p:nvPr/>
        </p:nvSpPr>
        <p:spPr>
          <a:xfrm>
            <a:off x="2711195" y="10129212"/>
            <a:ext cx="174812" cy="174812"/>
          </a:xfrm>
          <a:prstGeom prst="rect">
            <a:avLst/>
          </a:prstGeom>
          <a:ln>
            <a:noFill/>
          </a:ln>
          <a:effec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tangle 68"/>
          <p:cNvSpPr/>
          <p:nvPr/>
        </p:nvSpPr>
        <p:spPr>
          <a:xfrm>
            <a:off x="2935640" y="10129212"/>
            <a:ext cx="174812" cy="174812"/>
          </a:xfrm>
          <a:prstGeom prst="rect">
            <a:avLst/>
          </a:prstGeom>
          <a:ln>
            <a:noFill/>
          </a:ln>
          <a:effec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3164240" y="10129212"/>
            <a:ext cx="174812" cy="174812"/>
          </a:xfrm>
          <a:prstGeom prst="rect">
            <a:avLst/>
          </a:prstGeom>
          <a:ln>
            <a:noFill/>
          </a:ln>
          <a:effec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3391092" y="10129212"/>
            <a:ext cx="174812" cy="174812"/>
          </a:xfrm>
          <a:prstGeom prst="rect">
            <a:avLst/>
          </a:prstGeom>
          <a:ln>
            <a:noFill/>
          </a:ln>
          <a:effec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ectangle 71"/>
          <p:cNvSpPr/>
          <p:nvPr/>
        </p:nvSpPr>
        <p:spPr>
          <a:xfrm>
            <a:off x="3619692" y="10129212"/>
            <a:ext cx="174812" cy="174812"/>
          </a:xfrm>
          <a:prstGeom prst="rect">
            <a:avLst/>
          </a:prstGeom>
          <a:ln>
            <a:noFill/>
          </a:ln>
          <a:effec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/>
          <p:cNvSpPr/>
          <p:nvPr/>
        </p:nvSpPr>
        <p:spPr>
          <a:xfrm>
            <a:off x="3853670" y="10129212"/>
            <a:ext cx="174812" cy="1748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/>
          <p:cNvSpPr/>
          <p:nvPr/>
        </p:nvSpPr>
        <p:spPr>
          <a:xfrm>
            <a:off x="4082270" y="10129212"/>
            <a:ext cx="174812" cy="1748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/>
          <p:cNvSpPr/>
          <p:nvPr/>
        </p:nvSpPr>
        <p:spPr>
          <a:xfrm>
            <a:off x="2027143" y="10394831"/>
            <a:ext cx="174812" cy="174812"/>
          </a:xfrm>
          <a:prstGeom prst="rect">
            <a:avLst/>
          </a:prstGeom>
          <a:ln>
            <a:noFill/>
          </a:ln>
          <a:effec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ectangle 75"/>
          <p:cNvSpPr/>
          <p:nvPr/>
        </p:nvSpPr>
        <p:spPr>
          <a:xfrm>
            <a:off x="2255743" y="10394831"/>
            <a:ext cx="174812" cy="174812"/>
          </a:xfrm>
          <a:prstGeom prst="rect">
            <a:avLst/>
          </a:prstGeom>
          <a:ln>
            <a:noFill/>
          </a:ln>
          <a:effec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/>
          <p:cNvSpPr/>
          <p:nvPr/>
        </p:nvSpPr>
        <p:spPr>
          <a:xfrm>
            <a:off x="2482595" y="10394831"/>
            <a:ext cx="174812" cy="174812"/>
          </a:xfrm>
          <a:prstGeom prst="rect">
            <a:avLst/>
          </a:prstGeom>
          <a:ln>
            <a:noFill/>
          </a:ln>
          <a:effec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Rectangle 77"/>
          <p:cNvSpPr/>
          <p:nvPr/>
        </p:nvSpPr>
        <p:spPr>
          <a:xfrm>
            <a:off x="2711195" y="10394831"/>
            <a:ext cx="174812" cy="174812"/>
          </a:xfrm>
          <a:prstGeom prst="rect">
            <a:avLst/>
          </a:prstGeom>
          <a:ln>
            <a:noFill/>
          </a:ln>
          <a:effec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/>
          <p:cNvSpPr/>
          <p:nvPr/>
        </p:nvSpPr>
        <p:spPr>
          <a:xfrm>
            <a:off x="2935640" y="10394831"/>
            <a:ext cx="174812" cy="1748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ectangle 79"/>
          <p:cNvSpPr/>
          <p:nvPr/>
        </p:nvSpPr>
        <p:spPr>
          <a:xfrm>
            <a:off x="3164240" y="10394831"/>
            <a:ext cx="174812" cy="1748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ectangle 80"/>
          <p:cNvSpPr/>
          <p:nvPr/>
        </p:nvSpPr>
        <p:spPr>
          <a:xfrm>
            <a:off x="3391092" y="10394831"/>
            <a:ext cx="174812" cy="1748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Rectangle 81"/>
          <p:cNvSpPr/>
          <p:nvPr/>
        </p:nvSpPr>
        <p:spPr>
          <a:xfrm>
            <a:off x="3619692" y="10394831"/>
            <a:ext cx="174812" cy="1748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Rectangle 82"/>
          <p:cNvSpPr/>
          <p:nvPr/>
        </p:nvSpPr>
        <p:spPr>
          <a:xfrm>
            <a:off x="3853670" y="10394831"/>
            <a:ext cx="174812" cy="1748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Rectangle 83"/>
          <p:cNvSpPr/>
          <p:nvPr/>
        </p:nvSpPr>
        <p:spPr>
          <a:xfrm>
            <a:off x="4082270" y="10394831"/>
            <a:ext cx="174812" cy="1748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5504329" y="8612046"/>
            <a:ext cx="15060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>
                    <a:lumMod val="85000"/>
                  </a:schemeClr>
                </a:solidFill>
              </a:rPr>
              <a:t>REFERÊNCIAS</a:t>
            </a:r>
            <a:endParaRPr lang="en-US" sz="1600" dirty="0">
              <a:solidFill>
                <a:schemeClr val="bg1">
                  <a:lumMod val="85000"/>
                </a:schemeClr>
              </a:solidFill>
            </a:endParaRPr>
          </a:p>
        </p:txBody>
      </p:sp>
      <p:cxnSp>
        <p:nvCxnSpPr>
          <p:cNvPr id="35" name="Straight Connector 34"/>
          <p:cNvCxnSpPr/>
          <p:nvPr/>
        </p:nvCxnSpPr>
        <p:spPr>
          <a:xfrm>
            <a:off x="5676899" y="8950600"/>
            <a:ext cx="1160930" cy="0"/>
          </a:xfrm>
          <a:prstGeom prst="line">
            <a:avLst/>
          </a:prstGeom>
          <a:ln w="12700">
            <a:solidFill>
              <a:schemeClr val="bg1">
                <a:lumMod val="9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88" name="Tableau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465264"/>
              </p:ext>
            </p:extLst>
          </p:nvPr>
        </p:nvGraphicFramePr>
        <p:xfrm>
          <a:off x="5198254" y="9102503"/>
          <a:ext cx="2118220" cy="132858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18220"/>
              </a:tblGrid>
              <a:tr h="670861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150000"/>
                        <a:buFont typeface="Courier New" charset="0"/>
                        <a:buNone/>
                        <a:tabLst/>
                        <a:defRPr/>
                      </a:pPr>
                      <a:r>
                        <a:rPr kumimoji="0" lang="fr-FR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rial" charset="0"/>
                          <a:ea typeface="Arial" charset="0"/>
                          <a:cs typeface="Arial" charset="0"/>
                        </a:rPr>
                        <a:t>Alain DUMONT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150000"/>
                        <a:buFont typeface="Courier New" charset="0"/>
                        <a:buNone/>
                        <a:tabLst/>
                        <a:defRPr/>
                      </a:pPr>
                      <a:r>
                        <a:rPr lang="fr-FR" sz="900" dirty="0" err="1" smtClean="0">
                          <a:solidFill>
                            <a:schemeClr val="bg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Diretor</a:t>
                      </a:r>
                      <a:r>
                        <a:rPr lang="fr-FR" sz="900" dirty="0" smtClean="0">
                          <a:solidFill>
                            <a:schemeClr val="bg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de</a:t>
                      </a:r>
                      <a:r>
                        <a:rPr lang="fr-FR" sz="900" baseline="0" dirty="0" smtClean="0">
                          <a:solidFill>
                            <a:schemeClr val="bg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900" dirty="0" smtClean="0">
                          <a:solidFill>
                            <a:schemeClr val="bg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Marketing 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150000"/>
                        <a:buFont typeface="Courier New" charset="0"/>
                        <a:buNone/>
                        <a:tabLst/>
                        <a:defRPr/>
                      </a:pPr>
                      <a:r>
                        <a:rPr lang="fr-FR" sz="900" dirty="0" smtClean="0">
                          <a:solidFill>
                            <a:schemeClr val="bg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Email: mail@mail.com</a:t>
                      </a:r>
                      <a:br>
                        <a:rPr lang="fr-FR" sz="900" dirty="0" smtClean="0">
                          <a:solidFill>
                            <a:schemeClr val="bg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</a:br>
                      <a:r>
                        <a:rPr lang="fr-FR" sz="900" dirty="0" err="1" smtClean="0">
                          <a:solidFill>
                            <a:schemeClr val="bg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Telefone</a:t>
                      </a:r>
                      <a:r>
                        <a:rPr lang="fr-FR" sz="900" dirty="0" smtClean="0">
                          <a:solidFill>
                            <a:schemeClr val="bg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:</a:t>
                      </a:r>
                      <a:r>
                        <a:rPr lang="fr-FR" sz="900" baseline="0" dirty="0" smtClean="0">
                          <a:solidFill>
                            <a:schemeClr val="bg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000 111 333</a:t>
                      </a:r>
                      <a:endParaRPr lang="fr-FR" sz="900" dirty="0">
                        <a:solidFill>
                          <a:schemeClr val="bg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33917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150000"/>
                        <a:buFont typeface="Courier New" charset="0"/>
                        <a:buNone/>
                        <a:tabLst/>
                        <a:defRPr/>
                      </a:pPr>
                      <a:r>
                        <a:rPr kumimoji="0" lang="fr-FR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rial" charset="0"/>
                          <a:ea typeface="Arial" charset="0"/>
                          <a:cs typeface="Arial" charset="0"/>
                        </a:rPr>
                        <a:t>Jeanne </a:t>
                      </a:r>
                      <a:r>
                        <a:rPr kumimoji="0" lang="fr-FR" sz="105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rial" charset="0"/>
                          <a:ea typeface="Arial" charset="0"/>
                          <a:cs typeface="Arial" charset="0"/>
                        </a:rPr>
                        <a:t>Frand</a:t>
                      </a:r>
                      <a:endParaRPr kumimoji="0" lang="fr-FR" sz="105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150000"/>
                        <a:buFont typeface="Courier New" charset="0"/>
                        <a:buNone/>
                        <a:tabLst/>
                        <a:defRPr/>
                      </a:pPr>
                      <a:r>
                        <a:rPr lang="fr-FR" sz="900" dirty="0" err="1" smtClean="0">
                          <a:solidFill>
                            <a:schemeClr val="bg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Diretor</a:t>
                      </a:r>
                      <a:r>
                        <a:rPr lang="fr-FR" sz="900" dirty="0" smtClean="0">
                          <a:solidFill>
                            <a:schemeClr val="bg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de </a:t>
                      </a:r>
                      <a:r>
                        <a:rPr lang="fr-FR" sz="900" dirty="0" err="1" smtClean="0">
                          <a:solidFill>
                            <a:schemeClr val="bg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Vendas</a:t>
                      </a:r>
                      <a:endParaRPr lang="fr-FR" sz="900" dirty="0" smtClean="0">
                        <a:solidFill>
                          <a:schemeClr val="bg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150000"/>
                        <a:buFont typeface="Courier New" charset="0"/>
                        <a:buNone/>
                        <a:tabLst/>
                        <a:defRPr/>
                      </a:pPr>
                      <a:r>
                        <a:rPr lang="fr-FR" sz="900" dirty="0" smtClean="0">
                          <a:solidFill>
                            <a:schemeClr val="bg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Email: mail@mail.com</a:t>
                      </a:r>
                      <a:br>
                        <a:rPr lang="fr-FR" sz="900" dirty="0" smtClean="0">
                          <a:solidFill>
                            <a:schemeClr val="bg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</a:br>
                      <a:r>
                        <a:rPr lang="fr-FR" sz="900" dirty="0" err="1" smtClean="0">
                          <a:solidFill>
                            <a:schemeClr val="bg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Teléfono</a:t>
                      </a:r>
                      <a:r>
                        <a:rPr lang="fr-FR" sz="900" dirty="0" smtClean="0">
                          <a:solidFill>
                            <a:schemeClr val="bg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:</a:t>
                      </a:r>
                      <a:r>
                        <a:rPr lang="fr-FR" sz="900" baseline="0" dirty="0" smtClean="0">
                          <a:solidFill>
                            <a:schemeClr val="bg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000 111 333</a:t>
                      </a:r>
                      <a:endParaRPr lang="fr-FR" sz="900" dirty="0">
                        <a:solidFill>
                          <a:schemeClr val="bg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2" name="ZoneTexte 1"/>
          <p:cNvSpPr txBox="1"/>
          <p:nvPr/>
        </p:nvSpPr>
        <p:spPr>
          <a:xfrm>
            <a:off x="354406" y="170446"/>
            <a:ext cx="41510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dirty="0" smtClean="0">
                <a:solidFill>
                  <a:schemeClr val="bg1"/>
                </a:solidFill>
              </a:rPr>
              <a:t>Vincent DELORMENA</a:t>
            </a:r>
            <a:endParaRPr lang="fr-FR" sz="3600" dirty="0">
              <a:solidFill>
                <a:schemeClr val="bg1"/>
              </a:solidFill>
            </a:endParaRPr>
          </a:p>
        </p:txBody>
      </p:sp>
      <p:cxnSp>
        <p:nvCxnSpPr>
          <p:cNvPr id="20" name="Connecteur droit 19"/>
          <p:cNvCxnSpPr/>
          <p:nvPr/>
        </p:nvCxnSpPr>
        <p:spPr>
          <a:xfrm>
            <a:off x="461664" y="927100"/>
            <a:ext cx="6548735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57417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Révolution.thmx</Template>
  <TotalTime>542</TotalTime>
  <Words>355</Words>
  <Application>Microsoft Office PowerPoint</Application>
  <PresentationFormat>Personalizado</PresentationFormat>
  <Paragraphs>51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Courier New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69</cp:revision>
  <dcterms:created xsi:type="dcterms:W3CDTF">2014-12-03T08:33:54Z</dcterms:created>
  <dcterms:modified xsi:type="dcterms:W3CDTF">2019-01-18T11:04:58Z</dcterms:modified>
</cp:coreProperties>
</file>