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852"/>
    <a:srgbClr val="5F7897"/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586"/>
  </p:normalViewPr>
  <p:slideViewPr>
    <p:cSldViewPr snapToGrid="0" snapToObjects="1">
      <p:cViewPr>
        <p:scale>
          <a:sx n="82" d="100"/>
          <a:sy n="82" d="100"/>
        </p:scale>
        <p:origin x="1458" y="-237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" y="9058726"/>
            <a:ext cx="4965190" cy="16299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90950" y="2962840"/>
            <a:ext cx="3771899" cy="5537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965192" y="8503920"/>
            <a:ext cx="2597658" cy="2184718"/>
          </a:xfrm>
          <a:prstGeom prst="rect">
            <a:avLst/>
          </a:prstGeom>
          <a:solidFill>
            <a:srgbClr val="44485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7562850" cy="2754784"/>
          </a:xfrm>
          <a:prstGeom prst="rect">
            <a:avLst/>
          </a:prstGeom>
          <a:solidFill>
            <a:srgbClr val="44485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90950" y="2953512"/>
            <a:ext cx="3771899" cy="55480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b="1" i="1" dirty="0" err="1" smtClean="0"/>
              <a:t>Formaçao</a:t>
            </a:r>
            <a:r>
              <a:rPr lang="en-US" sz="2800" b="1" i="1" dirty="0"/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953512"/>
            <a:ext cx="3771899" cy="55480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	</a:t>
            </a:r>
            <a:r>
              <a:rPr lang="en-US" sz="2800" b="1" i="1" dirty="0" err="1" smtClean="0"/>
              <a:t>Experiência</a:t>
            </a:r>
            <a:endParaRPr lang="en-US" sz="2800" b="1" i="1" dirty="0"/>
          </a:p>
        </p:txBody>
      </p:sp>
      <p:pic>
        <p:nvPicPr>
          <p:cNvPr id="117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3023046" y="2001249"/>
            <a:ext cx="1497708" cy="1507070"/>
          </a:xfrm>
          <a:prstGeom prst="round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19" name="TextBox 118"/>
          <p:cNvSpPr txBox="1"/>
          <p:nvPr/>
        </p:nvSpPr>
        <p:spPr>
          <a:xfrm>
            <a:off x="330247" y="1138886"/>
            <a:ext cx="68833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Morbi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tristique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sapien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nec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rutrum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imperdiet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Nullam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augue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id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luctus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maximus.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Interdum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malesuada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fames ac ante ipsum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primis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en-US" sz="1300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en-US" sz="13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7" y="2075688"/>
            <a:ext cx="243074" cy="2430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8" y="2373626"/>
            <a:ext cx="243464" cy="2434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808" y="2075688"/>
            <a:ext cx="243075" cy="2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603" y="2373626"/>
            <a:ext cx="244280" cy="2442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4406" y="2048392"/>
            <a:ext cx="2432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name@mail.com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4601" y="2301323"/>
            <a:ext cx="2432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dirty="0" smtClean="0">
                <a:solidFill>
                  <a:schemeClr val="bg1"/>
                </a:solidFill>
              </a:rPr>
              <a:t>000 111 333</a:t>
            </a:r>
            <a:endParaRPr lang="is-IS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5479" y="2054262"/>
            <a:ext cx="2659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12 Street Name, </a:t>
            </a:r>
            <a:r>
              <a:rPr lang="en-US" sz="1400" dirty="0" err="1" smtClean="0">
                <a:solidFill>
                  <a:schemeClr val="bg1"/>
                </a:solidFill>
              </a:rPr>
              <a:t>Lisboa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32420" y="2301323"/>
            <a:ext cx="2432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600" dirty="0" smtClean="0">
                <a:solidFill>
                  <a:schemeClr val="bg1"/>
                </a:solidFill>
              </a:rPr>
              <a:t>Facebook.com/name</a:t>
            </a:r>
            <a:endParaRPr lang="is-IS" sz="16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90950" y="5733288"/>
            <a:ext cx="3771899" cy="55480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                  </a:t>
            </a:r>
            <a:r>
              <a:rPr lang="en-US" sz="2800" b="1" i="1" dirty="0" err="1" smtClean="0"/>
              <a:t>Distinções</a:t>
            </a:r>
            <a:r>
              <a:rPr lang="en-US" sz="2800" b="1" i="1" dirty="0" smtClean="0"/>
              <a:t>     </a:t>
            </a:r>
            <a:endParaRPr lang="en-US" sz="2800" b="1" i="1" dirty="0"/>
          </a:p>
        </p:txBody>
      </p:sp>
      <p:sp>
        <p:nvSpPr>
          <p:cNvPr id="18" name="Rectangle 17"/>
          <p:cNvSpPr/>
          <p:nvPr/>
        </p:nvSpPr>
        <p:spPr>
          <a:xfrm>
            <a:off x="0" y="8503920"/>
            <a:ext cx="4965192" cy="55480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/>
              <a:t>Qualificações</a:t>
            </a:r>
            <a:r>
              <a:rPr lang="en-US" sz="2800" b="1" i="1" dirty="0"/>
              <a:t> &amp; </a:t>
            </a:r>
            <a:r>
              <a:rPr lang="en-US" sz="2800" b="1" i="1" dirty="0" err="1"/>
              <a:t>I</a:t>
            </a:r>
            <a:r>
              <a:rPr lang="en-US" sz="2800" b="1" i="1" dirty="0" err="1" smtClean="0"/>
              <a:t>diomas</a:t>
            </a:r>
            <a:endParaRPr lang="en-US" sz="2800" b="1" i="1" dirty="0"/>
          </a:p>
        </p:txBody>
      </p:sp>
      <p:graphicFrame>
        <p:nvGraphicFramePr>
          <p:cNvPr id="26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128181"/>
              </p:ext>
            </p:extLst>
          </p:nvPr>
        </p:nvGraphicFramePr>
        <p:xfrm>
          <a:off x="99197" y="3639086"/>
          <a:ext cx="3573504" cy="4650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3504"/>
              </a:tblGrid>
              <a:tr h="1638250">
                <a:tc>
                  <a:txBody>
                    <a:bodyPr/>
                    <a:lstStyle/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Cargo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exercido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200" b="1" i="1" baseline="0" dirty="0" err="1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Empresa</a:t>
                      </a:r>
                      <a:r>
                        <a:rPr lang="fr-FR" sz="1200" b="1" i="1" baseline="0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Jan 1999 – Out 2002</a:t>
                      </a:r>
                      <a:endParaRPr lang="fr-FR" sz="1200" b="0" i="1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Etiam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bibendum, ante nec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posuere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odio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enim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semper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tortor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55696">
                <a:tc>
                  <a:txBody>
                    <a:bodyPr/>
                    <a:lstStyle/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Cargo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exercido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200" b="1" i="1" baseline="0" dirty="0" err="1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Empresa</a:t>
                      </a:r>
                      <a:r>
                        <a:rPr lang="fr-FR" sz="1200" b="1" i="1" baseline="0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i="1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Fev</a:t>
                      </a:r>
                      <a:r>
                        <a:rPr lang="fr-FR" sz="1100" b="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2003 – Nov 2009</a:t>
                      </a:r>
                      <a:endParaRPr lang="fr-FR" sz="1200" b="0" i="1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endParaRPr lang="fr-FR" sz="11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6666">
                <a:tc>
                  <a:txBody>
                    <a:bodyPr/>
                    <a:lstStyle/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Cargo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exercido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indent="0" algn="ctr">
                        <a:buSzPct val="150000"/>
                        <a:buFont typeface="Courier New" charset="0"/>
                        <a:buNone/>
                        <a:tabLst/>
                      </a:pPr>
                      <a:r>
                        <a:rPr lang="fr-FR" sz="1200" b="1" i="1" baseline="0" dirty="0" err="1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Empresa</a:t>
                      </a:r>
                      <a:r>
                        <a:rPr lang="fr-FR" sz="1200" b="1" i="1" baseline="0" dirty="0" smtClean="0">
                          <a:solidFill>
                            <a:schemeClr val="accent6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Mar 2012 – </a:t>
                      </a:r>
                      <a:r>
                        <a:rPr lang="fr-FR" sz="1100" b="0" i="1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Dez</a:t>
                      </a:r>
                      <a:r>
                        <a:rPr lang="fr-FR" sz="1100" b="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2015</a:t>
                      </a:r>
                      <a:endParaRPr lang="fr-FR" sz="1200" b="0" i="1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Etiam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bibendum, ante nec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posuere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odio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enim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semper </a:t>
                      </a:r>
                      <a:r>
                        <a:rPr lang="fr-FR" sz="11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tortor</a:t>
                      </a:r>
                      <a:r>
                        <a:rPr lang="fr-FR" sz="11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7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378144"/>
              </p:ext>
            </p:extLst>
          </p:nvPr>
        </p:nvGraphicFramePr>
        <p:xfrm>
          <a:off x="3915907" y="3639086"/>
          <a:ext cx="3521984" cy="2014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1984"/>
              </a:tblGrid>
              <a:tr h="11096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Universidade</a:t>
                      </a:r>
                      <a:endParaRPr lang="fr-FR" sz="1600" b="1" baseline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2008 – 2012</a:t>
                      </a:r>
                      <a:endParaRPr lang="fr-FR" sz="1600" b="1" baseline="0" dirty="0" err="1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43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Universidade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2012 – 2016 </a:t>
                      </a:r>
                      <a:endParaRPr lang="fr-FR" sz="1200" b="1" i="1" baseline="0" dirty="0" smtClean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436915"/>
              </p:ext>
            </p:extLst>
          </p:nvPr>
        </p:nvGraphicFramePr>
        <p:xfrm>
          <a:off x="3915907" y="6336763"/>
          <a:ext cx="3521984" cy="2053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1984"/>
              </a:tblGrid>
              <a:tr h="67086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Prêmio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 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39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Prêmio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B 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2014</a:t>
                      </a:r>
                      <a:endParaRPr lang="fr-FR" sz="1100" b="1" i="1" baseline="0" dirty="0" smtClean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Prêmio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C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79646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2015</a:t>
                      </a:r>
                      <a:endParaRPr lang="fr-FR" sz="1100" b="1" i="1" baseline="0" dirty="0" smtClean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1664" y="9149540"/>
            <a:ext cx="2409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Arial" charset="0"/>
                <a:ea typeface="Arial" charset="0"/>
                <a:cs typeface="Arial" charset="0"/>
              </a:rPr>
              <a:t>Criativo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1664" y="9421359"/>
            <a:ext cx="232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Microsoft Office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1664" y="9702322"/>
            <a:ext cx="232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charset="0"/>
                <a:ea typeface="Arial" charset="0"/>
                <a:cs typeface="Arial" charset="0"/>
              </a:rPr>
              <a:t>Google AdWords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1664" y="10085753"/>
            <a:ext cx="232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Arial" charset="0"/>
                <a:ea typeface="Arial" charset="0"/>
                <a:cs typeface="Arial" charset="0"/>
              </a:rPr>
              <a:t>Ingl</a:t>
            </a:r>
            <a:r>
              <a:rPr lang="en-US" sz="1200" b="1" dirty="0" err="1">
                <a:latin typeface="Arial" charset="0"/>
                <a:ea typeface="Arial" charset="0"/>
                <a:cs typeface="Arial" charset="0"/>
              </a:rPr>
              <a:t>ê</a:t>
            </a:r>
            <a:r>
              <a:rPr lang="en-US" sz="1200" b="1" dirty="0" err="1" smtClean="0">
                <a:latin typeface="Arial" charset="0"/>
                <a:ea typeface="Arial" charset="0"/>
                <a:cs typeface="Arial" charset="0"/>
              </a:rPr>
              <a:t>s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664" y="10347150"/>
            <a:ext cx="232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Arial" charset="0"/>
                <a:ea typeface="Arial" charset="0"/>
                <a:cs typeface="Arial" charset="0"/>
              </a:rPr>
              <a:t>Francês</a:t>
            </a:r>
            <a:endParaRPr lang="en-US" sz="12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10040430"/>
            <a:ext cx="496519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027143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55743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82595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711195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935640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64240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91092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619692" y="9195353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853670" y="9195353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82270" y="9195353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027143" y="94788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255743" y="94788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482595" y="94788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711195" y="94788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935640" y="94788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164240" y="94788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391092" y="94788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619692" y="94788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853670" y="94788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082270" y="94788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027143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255743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482595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711195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935640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164240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391092" y="9753347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619692" y="97533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853670" y="97533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082270" y="9753347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027143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255743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482595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2711195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935640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164240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391092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619692" y="10129212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853670" y="10129212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082270" y="10129212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027143" y="10394831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255743" y="10394831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482595" y="10394831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11195" y="10394831"/>
            <a:ext cx="174812" cy="174812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935640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164240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391092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619692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853670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082270" y="10394831"/>
            <a:ext cx="174812" cy="174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504329" y="8612046"/>
            <a:ext cx="1506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</a:rPr>
              <a:t>REFERÊNCIAS</a:t>
            </a: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76899" y="8950600"/>
            <a:ext cx="1160930" cy="0"/>
          </a:xfrm>
          <a:prstGeom prst="line">
            <a:avLst/>
          </a:prstGeom>
          <a:ln w="12700"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5264"/>
              </p:ext>
            </p:extLst>
          </p:nvPr>
        </p:nvGraphicFramePr>
        <p:xfrm>
          <a:off x="5198254" y="9102503"/>
          <a:ext cx="2118220" cy="1328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8220"/>
              </a:tblGrid>
              <a:tr h="67086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Alain DUMONT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Diretor</a:t>
                      </a: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</a:t>
                      </a:r>
                      <a:r>
                        <a:rPr lang="fr-FR" sz="900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Marketing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Email: mail@mail.com</a:t>
                      </a:r>
                      <a:b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900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Telefone</a:t>
                      </a: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</a:t>
                      </a:r>
                      <a:r>
                        <a:rPr lang="fr-FR" sz="900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000 111 333</a:t>
                      </a:r>
                      <a:endParaRPr lang="fr-FR" sz="9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391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Jeanne </a:t>
                      </a:r>
                      <a:r>
                        <a:rPr kumimoji="0" lang="fr-FR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Frand</a:t>
                      </a:r>
                      <a:endParaRPr kumimoji="0" lang="fr-FR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900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Diretor</a:t>
                      </a: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fr-FR" sz="900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Vendas</a:t>
                      </a:r>
                      <a:endParaRPr lang="fr-FR" sz="900" dirty="0" smtClean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5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Email: mail@mail.com</a:t>
                      </a:r>
                      <a:b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900" dirty="0" err="1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Teléfono</a:t>
                      </a:r>
                      <a:r>
                        <a:rPr lang="fr-FR" sz="90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:</a:t>
                      </a:r>
                      <a:r>
                        <a:rPr lang="fr-FR" sz="900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000 111 333</a:t>
                      </a:r>
                      <a:endParaRPr lang="fr-FR" sz="900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54406" y="170446"/>
            <a:ext cx="4151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Vincent DELORMENA</a:t>
            </a:r>
            <a:endParaRPr lang="fr-FR" sz="3600" dirty="0">
              <a:solidFill>
                <a:schemeClr val="bg1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461664" y="927100"/>
            <a:ext cx="654873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4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542</TotalTime>
  <Words>355</Words>
  <Application>Microsoft Office PowerPoint</Application>
  <PresentationFormat>Personalizado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69</cp:revision>
  <dcterms:created xsi:type="dcterms:W3CDTF">2014-12-03T08:33:54Z</dcterms:created>
  <dcterms:modified xsi:type="dcterms:W3CDTF">2019-01-18T11:04:58Z</dcterms:modified>
</cp:coreProperties>
</file>