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 snapToGrid="0" snapToObjects="1">
      <p:cViewPr>
        <p:scale>
          <a:sx n="91" d="100"/>
          <a:sy n="91" d="100"/>
        </p:scale>
        <p:origin x="1230" y="-301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80534" y="584199"/>
            <a:ext cx="1710266" cy="1710266"/>
          </a:xfrm>
          <a:prstGeom prst="ellipse">
            <a:avLst/>
          </a:prstGeo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78934" y="482599"/>
            <a:ext cx="1913466" cy="1913466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986813" y="685797"/>
            <a:ext cx="1497708" cy="1507070"/>
          </a:xfrm>
          <a:prstGeom prst="ellipse">
            <a:avLst/>
          </a:prstGeom>
        </p:spPr>
      </p:pic>
      <p:sp>
        <p:nvSpPr>
          <p:cNvPr id="44" name="ZoneTexte 9"/>
          <p:cNvSpPr txBox="1"/>
          <p:nvPr/>
        </p:nvSpPr>
        <p:spPr>
          <a:xfrm>
            <a:off x="578280" y="2336047"/>
            <a:ext cx="231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rial" charset="0"/>
                <a:ea typeface="Arial" charset="0"/>
                <a:cs typeface="Arial" charset="0"/>
              </a:rPr>
              <a:t>John Doe</a:t>
            </a:r>
            <a:endParaRPr lang="fr-FR" sz="6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ZoneTexte 9"/>
          <p:cNvSpPr txBox="1"/>
          <p:nvPr/>
        </p:nvSpPr>
        <p:spPr>
          <a:xfrm>
            <a:off x="578280" y="2828489"/>
            <a:ext cx="2314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>
                <a:latin typeface="Arial" charset="0"/>
                <a:ea typeface="Arial" charset="0"/>
                <a:cs typeface="Arial" charset="0"/>
              </a:rPr>
              <a:t>Titulo</a:t>
            </a:r>
            <a:r>
              <a:rPr lang="fr-FR" sz="1400" b="1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fr-FR" sz="1400" b="1" dirty="0" err="1" smtClean="0">
                <a:latin typeface="Arial" charset="0"/>
                <a:ea typeface="Arial" charset="0"/>
                <a:cs typeface="Arial" charset="0"/>
              </a:rPr>
              <a:t>trabalho</a:t>
            </a:r>
            <a:endParaRPr lang="fr-FR" sz="2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15560" y="3681490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268133" y="-41582"/>
            <a:ext cx="0" cy="1073022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84" y="5613400"/>
            <a:ext cx="3268133" cy="50752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1952622" y="3894668"/>
            <a:ext cx="111334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ZoneTexte 9"/>
          <p:cNvSpPr txBox="1"/>
          <p:nvPr/>
        </p:nvSpPr>
        <p:spPr>
          <a:xfrm>
            <a:off x="631937" y="3695710"/>
            <a:ext cx="136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OBJETIVO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3410556" y="239267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6829724" y="460156"/>
            <a:ext cx="46235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9"/>
          <p:cNvSpPr txBox="1"/>
          <p:nvPr/>
        </p:nvSpPr>
        <p:spPr>
          <a:xfrm>
            <a:off x="3826932" y="253487"/>
            <a:ext cx="314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5 </a:t>
            </a: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ANOS </a:t>
            </a: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EXPERIÊNCIA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410556" y="2755062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5511800" y="2976707"/>
            <a:ext cx="174082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9"/>
          <p:cNvSpPr txBox="1"/>
          <p:nvPr/>
        </p:nvSpPr>
        <p:spPr>
          <a:xfrm>
            <a:off x="3826932" y="2769282"/>
            <a:ext cx="2963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EXPERIÊNCIA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3410556" y="7567695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5384800" y="7789340"/>
            <a:ext cx="186782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9"/>
          <p:cNvSpPr txBox="1"/>
          <p:nvPr/>
        </p:nvSpPr>
        <p:spPr>
          <a:xfrm>
            <a:off x="3826932" y="7581915"/>
            <a:ext cx="2963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FORMAÇAO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215560" y="5821254"/>
            <a:ext cx="441778" cy="441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2648991" y="6034432"/>
            <a:ext cx="417377" cy="6752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ZoneTexte 9"/>
          <p:cNvSpPr txBox="1"/>
          <p:nvPr/>
        </p:nvSpPr>
        <p:spPr>
          <a:xfrm>
            <a:off x="631936" y="5835474"/>
            <a:ext cx="2118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QUALIFICAÇÕES </a:t>
            </a:r>
            <a:endParaRPr lang="fr-F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215560" y="8063741"/>
            <a:ext cx="441778" cy="441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>
            <a:off x="1816602" y="8276919"/>
            <a:ext cx="1209648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ZoneTexte 9"/>
          <p:cNvSpPr txBox="1"/>
          <p:nvPr/>
        </p:nvSpPr>
        <p:spPr>
          <a:xfrm>
            <a:off x="631936" y="8077961"/>
            <a:ext cx="184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IDIOMAS</a:t>
            </a:r>
            <a:endParaRPr lang="fr-F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256778"/>
              </p:ext>
            </p:extLst>
          </p:nvPr>
        </p:nvGraphicFramePr>
        <p:xfrm>
          <a:off x="322179" y="4175955"/>
          <a:ext cx="2674574" cy="1329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738"/>
                <a:gridCol w="1556836"/>
              </a:tblGrid>
              <a:tr h="30600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NOME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John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DATA DE NASCIMENTO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01/01/1980</a:t>
                      </a: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TELEFONE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000 111 333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fr-FR" sz="1050" b="1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name@mail.com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8" name="ZoneTexte 9"/>
          <p:cNvSpPr txBox="1"/>
          <p:nvPr/>
        </p:nvSpPr>
        <p:spPr>
          <a:xfrm>
            <a:off x="279401" y="6294346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Microsoft Office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4" name="ZoneTexte 9"/>
          <p:cNvSpPr txBox="1"/>
          <p:nvPr/>
        </p:nvSpPr>
        <p:spPr>
          <a:xfrm>
            <a:off x="279401" y="6854725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Marketing / </a:t>
            </a:r>
            <a:r>
              <a:rPr lang="fr-FR" sz="1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Vendas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5" name="ZoneTexte 9"/>
          <p:cNvSpPr txBox="1"/>
          <p:nvPr/>
        </p:nvSpPr>
        <p:spPr>
          <a:xfrm>
            <a:off x="279401" y="7345141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Liderança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47211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908795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084180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245764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415630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581447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752599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914183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089389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541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422125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410556" y="757237"/>
            <a:ext cx="37141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fr-FR" sz="1400" dirty="0" smtClean="0"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endParaRPr lang="fr-FR" sz="1400" dirty="0" smtClean="0"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fames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ante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bibendum, ante nec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semper </a:t>
            </a:r>
            <a:r>
              <a:rPr lang="fr-FR" sz="1400" dirty="0" err="1" smtClean="0">
                <a:latin typeface="Arial" charset="0"/>
                <a:ea typeface="Arial" charset="0"/>
                <a:cs typeface="Arial" charset="0"/>
              </a:rPr>
              <a:t>tortor</a:t>
            </a:r>
            <a:r>
              <a:rPr lang="fr-FR" sz="1400" dirty="0" smtClean="0">
                <a:latin typeface="Arial" charset="0"/>
                <a:ea typeface="Arial" charset="0"/>
                <a:cs typeface="Arial" charset="0"/>
              </a:rPr>
              <a:t>. </a:t>
            </a:r>
            <a:endParaRPr lang="fr-FR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275527"/>
              </p:ext>
            </p:extLst>
          </p:nvPr>
        </p:nvGraphicFramePr>
        <p:xfrm>
          <a:off x="3416174" y="3279087"/>
          <a:ext cx="3896759" cy="4053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6759"/>
              </a:tblGrid>
              <a:tr h="942552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2012 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2013</a:t>
                      </a:r>
                      <a:endParaRPr lang="fr-FR" sz="12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Char char="o"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2012 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2013</a:t>
                      </a:r>
                      <a:endParaRPr lang="fr-FR" sz="12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Char char="o"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2012 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2013</a:t>
                      </a:r>
                      <a:endParaRPr lang="fr-FR" sz="12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1" name="Oval 120"/>
          <p:cNvSpPr/>
          <p:nvPr/>
        </p:nvSpPr>
        <p:spPr>
          <a:xfrm>
            <a:off x="215560" y="9770774"/>
            <a:ext cx="441778" cy="441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1838287" y="9983952"/>
            <a:ext cx="1237454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ZoneTexte 9"/>
          <p:cNvSpPr txBox="1"/>
          <p:nvPr/>
        </p:nvSpPr>
        <p:spPr>
          <a:xfrm>
            <a:off x="631936" y="9784994"/>
            <a:ext cx="184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HOBBIES</a:t>
            </a:r>
            <a:endParaRPr lang="fr-F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168368"/>
              </p:ext>
            </p:extLst>
          </p:nvPr>
        </p:nvGraphicFramePr>
        <p:xfrm>
          <a:off x="3416174" y="8175870"/>
          <a:ext cx="3896759" cy="20600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6759"/>
              </a:tblGrid>
              <a:tr h="1155700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2008 – 2012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Char char="o"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600" b="1" baseline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2012 – 2016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2" name="Oval 151"/>
          <p:cNvSpPr/>
          <p:nvPr/>
        </p:nvSpPr>
        <p:spPr>
          <a:xfrm>
            <a:off x="747211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908795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1084180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1245764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1415630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1581447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1752599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1914183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089389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260541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422125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747211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908795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1084180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1245764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1415630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1581447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1752599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1914183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089389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260541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422125" y="7648057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ZoneTexte 9"/>
          <p:cNvSpPr txBox="1"/>
          <p:nvPr/>
        </p:nvSpPr>
        <p:spPr>
          <a:xfrm>
            <a:off x="279401" y="8541676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Inglês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9" name="ZoneTexte 9"/>
          <p:cNvSpPr txBox="1"/>
          <p:nvPr/>
        </p:nvSpPr>
        <p:spPr>
          <a:xfrm>
            <a:off x="279401" y="9102055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Francês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747211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908795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1084180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1245764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1415630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1581447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1752599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1914183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2089389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2260541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2422125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747211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908795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1084180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1245764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1415630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1581447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1752599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1914183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2089389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2260541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2422125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61" y="329472"/>
            <a:ext cx="261368" cy="261368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358" y="2832688"/>
            <a:ext cx="258174" cy="25817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28" y="7614596"/>
            <a:ext cx="325326" cy="32532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68" y="3769210"/>
            <a:ext cx="252162" cy="25216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90" y="5880125"/>
            <a:ext cx="322118" cy="32211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5" y="8129530"/>
            <a:ext cx="307462" cy="307462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9" y="9857352"/>
            <a:ext cx="296974" cy="296974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70" y="10225674"/>
            <a:ext cx="243517" cy="24351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305" y="10253711"/>
            <a:ext cx="228123" cy="228121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017" y="10224831"/>
            <a:ext cx="280575" cy="28057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597" y="10217251"/>
            <a:ext cx="287435" cy="28743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105" y="10219675"/>
            <a:ext cx="294425" cy="274604"/>
          </a:xfrm>
          <a:prstGeom prst="rect">
            <a:avLst/>
          </a:prstGeom>
        </p:spPr>
      </p:pic>
      <p:sp>
        <p:nvSpPr>
          <p:cNvPr id="224" name="Oval 223"/>
          <p:cNvSpPr/>
          <p:nvPr/>
        </p:nvSpPr>
        <p:spPr>
          <a:xfrm>
            <a:off x="2589131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2589131" y="6588965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2589131" y="7648057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2589131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2589131" y="8839143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389</TotalTime>
  <Words>260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49</cp:revision>
  <dcterms:created xsi:type="dcterms:W3CDTF">2014-12-03T08:33:54Z</dcterms:created>
  <dcterms:modified xsi:type="dcterms:W3CDTF">2019-01-17T22:57:06Z</dcterms:modified>
</cp:coreProperties>
</file>