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77" d="100"/>
          <a:sy n="77" d="100"/>
        </p:scale>
        <p:origin x="1584" y="-10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41404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41404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41404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032000"/>
            <a:ext cx="7560309" cy="8660130"/>
          </a:xfrm>
          <a:custGeom>
            <a:avLst/>
            <a:gdLst/>
            <a:ahLst/>
            <a:cxnLst/>
            <a:rect l="l" t="t" r="r" b="b"/>
            <a:pathLst>
              <a:path w="7560309" h="8660130">
                <a:moveTo>
                  <a:pt x="0" y="8660003"/>
                </a:moveTo>
                <a:lnTo>
                  <a:pt x="7560068" y="8660003"/>
                </a:lnTo>
                <a:lnTo>
                  <a:pt x="7560068" y="0"/>
                </a:lnTo>
                <a:lnTo>
                  <a:pt x="0" y="0"/>
                </a:lnTo>
                <a:lnTo>
                  <a:pt x="0" y="866000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2"/>
            <a:ext cx="7560309" cy="2032000"/>
          </a:xfrm>
          <a:custGeom>
            <a:avLst/>
            <a:gdLst/>
            <a:ahLst/>
            <a:cxnLst/>
            <a:rect l="l" t="t" r="r" b="b"/>
            <a:pathLst>
              <a:path w="7560309" h="2032000">
                <a:moveTo>
                  <a:pt x="0" y="2031987"/>
                </a:moveTo>
                <a:lnTo>
                  <a:pt x="7560068" y="2031987"/>
                </a:lnTo>
                <a:lnTo>
                  <a:pt x="7560068" y="0"/>
                </a:lnTo>
                <a:lnTo>
                  <a:pt x="0" y="0"/>
                </a:lnTo>
                <a:lnTo>
                  <a:pt x="0" y="2031987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39700" y="1876920"/>
            <a:ext cx="1743075" cy="307975"/>
          </a:xfrm>
          <a:custGeom>
            <a:avLst/>
            <a:gdLst/>
            <a:ahLst/>
            <a:cxnLst/>
            <a:rect l="l" t="t" r="r" b="b"/>
            <a:pathLst>
              <a:path w="1743075" h="307975">
                <a:moveTo>
                  <a:pt x="1589176" y="0"/>
                </a:moveTo>
                <a:lnTo>
                  <a:pt x="153758" y="0"/>
                </a:lnTo>
                <a:lnTo>
                  <a:pt x="105161" y="7839"/>
                </a:lnTo>
                <a:lnTo>
                  <a:pt x="62953" y="29669"/>
                </a:lnTo>
                <a:lnTo>
                  <a:pt x="29668" y="62956"/>
                </a:lnTo>
                <a:lnTo>
                  <a:pt x="7839" y="105168"/>
                </a:lnTo>
                <a:lnTo>
                  <a:pt x="0" y="153771"/>
                </a:lnTo>
                <a:lnTo>
                  <a:pt x="7839" y="202373"/>
                </a:lnTo>
                <a:lnTo>
                  <a:pt x="29668" y="244582"/>
                </a:lnTo>
                <a:lnTo>
                  <a:pt x="62953" y="277865"/>
                </a:lnTo>
                <a:lnTo>
                  <a:pt x="105161" y="299692"/>
                </a:lnTo>
                <a:lnTo>
                  <a:pt x="153758" y="307530"/>
                </a:lnTo>
                <a:lnTo>
                  <a:pt x="1589176" y="307530"/>
                </a:lnTo>
                <a:lnTo>
                  <a:pt x="1637773" y="299692"/>
                </a:lnTo>
                <a:lnTo>
                  <a:pt x="1679981" y="277865"/>
                </a:lnTo>
                <a:lnTo>
                  <a:pt x="1713266" y="244582"/>
                </a:lnTo>
                <a:lnTo>
                  <a:pt x="1735095" y="202373"/>
                </a:lnTo>
                <a:lnTo>
                  <a:pt x="1742935" y="153771"/>
                </a:lnTo>
                <a:lnTo>
                  <a:pt x="1735095" y="105168"/>
                </a:lnTo>
                <a:lnTo>
                  <a:pt x="1713266" y="62956"/>
                </a:lnTo>
                <a:lnTo>
                  <a:pt x="1679981" y="29669"/>
                </a:lnTo>
                <a:lnTo>
                  <a:pt x="1637773" y="7839"/>
                </a:lnTo>
                <a:lnTo>
                  <a:pt x="1589176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070100" y="1876920"/>
            <a:ext cx="3187700" cy="307975"/>
          </a:xfrm>
          <a:custGeom>
            <a:avLst/>
            <a:gdLst/>
            <a:ahLst/>
            <a:cxnLst/>
            <a:rect l="l" t="t" r="r" b="b"/>
            <a:pathLst>
              <a:path w="3187700" h="307975">
                <a:moveTo>
                  <a:pt x="3033941" y="0"/>
                </a:moveTo>
                <a:lnTo>
                  <a:pt x="153758" y="0"/>
                </a:lnTo>
                <a:lnTo>
                  <a:pt x="105161" y="7839"/>
                </a:lnTo>
                <a:lnTo>
                  <a:pt x="62953" y="29669"/>
                </a:lnTo>
                <a:lnTo>
                  <a:pt x="29668" y="62956"/>
                </a:lnTo>
                <a:lnTo>
                  <a:pt x="7839" y="105168"/>
                </a:lnTo>
                <a:lnTo>
                  <a:pt x="0" y="153771"/>
                </a:lnTo>
                <a:lnTo>
                  <a:pt x="7839" y="202373"/>
                </a:lnTo>
                <a:lnTo>
                  <a:pt x="29668" y="244582"/>
                </a:lnTo>
                <a:lnTo>
                  <a:pt x="62953" y="277865"/>
                </a:lnTo>
                <a:lnTo>
                  <a:pt x="105161" y="299692"/>
                </a:lnTo>
                <a:lnTo>
                  <a:pt x="153758" y="307530"/>
                </a:lnTo>
                <a:lnTo>
                  <a:pt x="3033941" y="307530"/>
                </a:lnTo>
                <a:lnTo>
                  <a:pt x="3082538" y="299692"/>
                </a:lnTo>
                <a:lnTo>
                  <a:pt x="3124746" y="277865"/>
                </a:lnTo>
                <a:lnTo>
                  <a:pt x="3158031" y="244582"/>
                </a:lnTo>
                <a:lnTo>
                  <a:pt x="3179860" y="202373"/>
                </a:lnTo>
                <a:lnTo>
                  <a:pt x="3187700" y="153771"/>
                </a:lnTo>
                <a:lnTo>
                  <a:pt x="3179860" y="105168"/>
                </a:lnTo>
                <a:lnTo>
                  <a:pt x="3158031" y="62956"/>
                </a:lnTo>
                <a:lnTo>
                  <a:pt x="3124746" y="29669"/>
                </a:lnTo>
                <a:lnTo>
                  <a:pt x="3082538" y="7839"/>
                </a:lnTo>
                <a:lnTo>
                  <a:pt x="3033941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480050" y="1876920"/>
            <a:ext cx="1943100" cy="307975"/>
          </a:xfrm>
          <a:custGeom>
            <a:avLst/>
            <a:gdLst/>
            <a:ahLst/>
            <a:cxnLst/>
            <a:rect l="l" t="t" r="r" b="b"/>
            <a:pathLst>
              <a:path w="1943100" h="307975">
                <a:moveTo>
                  <a:pt x="1789341" y="0"/>
                </a:moveTo>
                <a:lnTo>
                  <a:pt x="153758" y="0"/>
                </a:lnTo>
                <a:lnTo>
                  <a:pt x="105161" y="7839"/>
                </a:lnTo>
                <a:lnTo>
                  <a:pt x="62953" y="29669"/>
                </a:lnTo>
                <a:lnTo>
                  <a:pt x="29668" y="62956"/>
                </a:lnTo>
                <a:lnTo>
                  <a:pt x="7839" y="105168"/>
                </a:lnTo>
                <a:lnTo>
                  <a:pt x="0" y="153771"/>
                </a:lnTo>
                <a:lnTo>
                  <a:pt x="7839" y="202373"/>
                </a:lnTo>
                <a:lnTo>
                  <a:pt x="29668" y="244582"/>
                </a:lnTo>
                <a:lnTo>
                  <a:pt x="62953" y="277865"/>
                </a:lnTo>
                <a:lnTo>
                  <a:pt x="105161" y="299692"/>
                </a:lnTo>
                <a:lnTo>
                  <a:pt x="153758" y="307530"/>
                </a:lnTo>
                <a:lnTo>
                  <a:pt x="1789341" y="307530"/>
                </a:lnTo>
                <a:lnTo>
                  <a:pt x="1837938" y="299692"/>
                </a:lnTo>
                <a:lnTo>
                  <a:pt x="1880146" y="277865"/>
                </a:lnTo>
                <a:lnTo>
                  <a:pt x="1913431" y="244582"/>
                </a:lnTo>
                <a:lnTo>
                  <a:pt x="1935260" y="202373"/>
                </a:lnTo>
                <a:lnTo>
                  <a:pt x="1943100" y="153771"/>
                </a:lnTo>
                <a:lnTo>
                  <a:pt x="1935260" y="105168"/>
                </a:lnTo>
                <a:lnTo>
                  <a:pt x="1913431" y="62956"/>
                </a:lnTo>
                <a:lnTo>
                  <a:pt x="1880146" y="29669"/>
                </a:lnTo>
                <a:lnTo>
                  <a:pt x="1837938" y="7839"/>
                </a:lnTo>
                <a:lnTo>
                  <a:pt x="1789341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7751" y="-84925"/>
            <a:ext cx="7167346" cy="1379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600" b="1" i="0">
                <a:solidFill>
                  <a:srgbClr val="41404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il@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751" y="-84925"/>
            <a:ext cx="7167346" cy="13234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13940" algn="l">
              <a:lnSpc>
                <a:spcPct val="100000"/>
              </a:lnSpc>
            </a:pPr>
            <a:r>
              <a:rPr spc="450" dirty="0" smtClean="0"/>
              <a:t>JOHN</a:t>
            </a:r>
            <a:r>
              <a:rPr b="0" spc="450" dirty="0" smtClean="0">
                <a:latin typeface="Calibri"/>
                <a:cs typeface="Calibri"/>
              </a:rPr>
              <a:t>DOE</a:t>
            </a:r>
            <a:endParaRPr b="0" spc="45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5494" y="1284195"/>
            <a:ext cx="7040245" cy="8386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fr-FR" sz="1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defTabSz="685800">
              <a:defRPr/>
            </a:pPr>
            <a:endParaRPr sz="165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  <a:tabLst>
                <a:tab pos="1921510" algn="l"/>
                <a:tab pos="5317490" algn="l"/>
              </a:tabLst>
            </a:pPr>
            <a:r>
              <a:rPr lang="es-ES" sz="1400" spc="-5" dirty="0" err="1" smtClean="0">
                <a:solidFill>
                  <a:schemeClr val="bg1"/>
                </a:solidFill>
                <a:latin typeface="Calibri"/>
                <a:cs typeface="Calibri"/>
              </a:rPr>
              <a:t>Telefone</a:t>
            </a:r>
            <a:r>
              <a:rPr lang="es-ES" sz="1400" spc="-5" dirty="0" smtClean="0">
                <a:solidFill>
                  <a:schemeClr val="bg1"/>
                </a:solidFill>
                <a:latin typeface="Calibri"/>
                <a:cs typeface="Calibri"/>
              </a:rPr>
              <a:t>: 000 111 333</a:t>
            </a:r>
            <a:r>
              <a:rPr sz="1400" dirty="0">
                <a:solidFill>
                  <a:schemeClr val="bg1"/>
                </a:solidFill>
                <a:latin typeface="Calibri"/>
                <a:cs typeface="Calibri"/>
              </a:rPr>
              <a:t>	</a:t>
            </a:r>
            <a:r>
              <a:rPr lang="es-ES" sz="1400" dirty="0" smtClean="0">
                <a:solidFill>
                  <a:schemeClr val="bg1"/>
                </a:solidFill>
                <a:latin typeface="Calibri"/>
                <a:cs typeface="Calibri"/>
              </a:rPr>
              <a:t>        </a:t>
            </a:r>
            <a:r>
              <a:rPr lang="es-ES" sz="1400" spc="-5" dirty="0" err="1" smtClean="0">
                <a:solidFill>
                  <a:schemeClr val="bg1"/>
                </a:solidFill>
                <a:latin typeface="Calibri"/>
                <a:cs typeface="Calibri"/>
              </a:rPr>
              <a:t>Endereço</a:t>
            </a:r>
            <a:r>
              <a:rPr sz="1400" dirty="0" smtClean="0">
                <a:solidFill>
                  <a:schemeClr val="bg1"/>
                </a:solidFill>
                <a:latin typeface="Calibri"/>
                <a:cs typeface="Calibri"/>
              </a:rPr>
              <a:t>: </a:t>
            </a:r>
            <a:r>
              <a:rPr lang="fr-FR" sz="1400" dirty="0" smtClean="0">
                <a:solidFill>
                  <a:schemeClr val="bg1"/>
                </a:solidFill>
                <a:latin typeface="Calibri"/>
                <a:cs typeface="Calibri"/>
              </a:rPr>
              <a:t>12 Street Name, Lisboa</a:t>
            </a:r>
            <a:r>
              <a:rPr sz="1400" spc="-10" dirty="0" smtClean="0">
                <a:solidFill>
                  <a:schemeClr val="bg1"/>
                </a:solidFill>
                <a:latin typeface="Calibri"/>
                <a:cs typeface="Calibri"/>
              </a:rPr>
              <a:t>	</a:t>
            </a:r>
            <a:r>
              <a:rPr sz="1400" dirty="0" smtClean="0">
                <a:solidFill>
                  <a:schemeClr val="bg1"/>
                </a:solidFill>
                <a:latin typeface="Calibri"/>
                <a:cs typeface="Calibri"/>
              </a:rPr>
              <a:t>Email:</a:t>
            </a:r>
            <a:r>
              <a:rPr sz="1400" spc="-9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s-ES" sz="1400" spc="-5" dirty="0" err="1" smtClean="0">
                <a:solidFill>
                  <a:schemeClr val="bg1"/>
                </a:solidFill>
                <a:latin typeface="Calibri"/>
                <a:cs typeface="Calibri"/>
                <a:hlinkClick r:id="rId2"/>
              </a:rPr>
              <a:t>name</a:t>
            </a:r>
            <a:r>
              <a:rPr sz="1400" spc="-5" dirty="0" smtClean="0">
                <a:solidFill>
                  <a:schemeClr val="bg1"/>
                </a:solidFill>
                <a:latin typeface="Calibri"/>
                <a:cs typeface="Calibri"/>
                <a:hlinkClick r:id="rId2"/>
              </a:rPr>
              <a:t>@mail.com</a:t>
            </a:r>
            <a:endParaRPr sz="1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51453" y="2977883"/>
            <a:ext cx="4309110" cy="2854960"/>
          </a:xfrm>
          <a:custGeom>
            <a:avLst/>
            <a:gdLst/>
            <a:ahLst/>
            <a:cxnLst/>
            <a:rect l="l" t="t" r="r" b="b"/>
            <a:pathLst>
              <a:path w="4309109" h="2854960">
                <a:moveTo>
                  <a:pt x="0" y="2854667"/>
                </a:moveTo>
                <a:lnTo>
                  <a:pt x="4308602" y="2854667"/>
                </a:lnTo>
                <a:lnTo>
                  <a:pt x="4308602" y="0"/>
                </a:lnTo>
                <a:lnTo>
                  <a:pt x="0" y="0"/>
                </a:lnTo>
                <a:lnTo>
                  <a:pt x="0" y="2854667"/>
                </a:lnTo>
                <a:close/>
              </a:path>
            </a:pathLst>
          </a:custGeom>
          <a:solidFill>
            <a:srgbClr val="F1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51453" y="6175501"/>
            <a:ext cx="4309110" cy="4236720"/>
          </a:xfrm>
          <a:custGeom>
            <a:avLst/>
            <a:gdLst/>
            <a:ahLst/>
            <a:cxnLst/>
            <a:rect l="l" t="t" r="r" b="b"/>
            <a:pathLst>
              <a:path w="4309109" h="4236720">
                <a:moveTo>
                  <a:pt x="0" y="4236148"/>
                </a:moveTo>
                <a:lnTo>
                  <a:pt x="4308602" y="4236148"/>
                </a:lnTo>
                <a:lnTo>
                  <a:pt x="4308602" y="0"/>
                </a:lnTo>
                <a:lnTo>
                  <a:pt x="0" y="0"/>
                </a:lnTo>
                <a:lnTo>
                  <a:pt x="0" y="4236148"/>
                </a:lnTo>
                <a:close/>
              </a:path>
            </a:pathLst>
          </a:custGeom>
          <a:solidFill>
            <a:srgbClr val="F1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51453" y="5832551"/>
            <a:ext cx="4309110" cy="343535"/>
          </a:xfrm>
          <a:custGeom>
            <a:avLst/>
            <a:gdLst/>
            <a:ahLst/>
            <a:cxnLst/>
            <a:rect l="l" t="t" r="r" b="b"/>
            <a:pathLst>
              <a:path w="4309109" h="343535">
                <a:moveTo>
                  <a:pt x="4308589" y="342950"/>
                </a:moveTo>
                <a:lnTo>
                  <a:pt x="0" y="342950"/>
                </a:lnTo>
                <a:lnTo>
                  <a:pt x="0" y="0"/>
                </a:lnTo>
                <a:lnTo>
                  <a:pt x="4308589" y="0"/>
                </a:lnTo>
                <a:lnTo>
                  <a:pt x="4308589" y="342950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51466" y="2634932"/>
            <a:ext cx="4309110" cy="343535"/>
          </a:xfrm>
          <a:custGeom>
            <a:avLst/>
            <a:gdLst/>
            <a:ahLst/>
            <a:cxnLst/>
            <a:rect l="l" t="t" r="r" b="b"/>
            <a:pathLst>
              <a:path w="4309109" h="343535">
                <a:moveTo>
                  <a:pt x="4308576" y="342950"/>
                </a:moveTo>
                <a:lnTo>
                  <a:pt x="0" y="342950"/>
                </a:lnTo>
                <a:lnTo>
                  <a:pt x="0" y="0"/>
                </a:lnTo>
                <a:lnTo>
                  <a:pt x="4308576" y="0"/>
                </a:lnTo>
                <a:lnTo>
                  <a:pt x="4308576" y="342950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389947" y="5871997"/>
            <a:ext cx="3512503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700" b="1" spc="140" dirty="0">
                <a:solidFill>
                  <a:srgbClr val="414042"/>
                </a:solidFill>
                <a:cs typeface="Calibri"/>
              </a:rPr>
              <a:t>EXPERIÊNCIA PROFISSIONAL 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77234" y="6307404"/>
            <a:ext cx="4060825" cy="1113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 algn="just">
              <a:lnSpc>
                <a:spcPct val="100000"/>
              </a:lnSpc>
            </a:pPr>
            <a:r>
              <a:rPr lang="es-ES" sz="1600" b="1" spc="-20" dirty="0" smtClean="0">
                <a:solidFill>
                  <a:srgbClr val="6D6E71"/>
                </a:solidFill>
                <a:latin typeface="Calibri"/>
                <a:cs typeface="Calibri"/>
              </a:rPr>
              <a:t>EMPRESA</a:t>
            </a:r>
            <a:endParaRPr sz="1600" dirty="0">
              <a:latin typeface="Calibri"/>
              <a:cs typeface="Calibri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dirty="0" smtClean="0">
                <a:solidFill>
                  <a:srgbClr val="BE1E2D"/>
                </a:solidFill>
                <a:latin typeface="Calibri"/>
                <a:cs typeface="Calibri"/>
              </a:rPr>
              <a:t>Cargo </a:t>
            </a:r>
            <a:r>
              <a:rPr lang="es-ES" sz="1600" b="1" dirty="0" err="1" smtClean="0">
                <a:solidFill>
                  <a:srgbClr val="BE1E2D"/>
                </a:solidFill>
                <a:latin typeface="Calibri"/>
                <a:cs typeface="Calibri"/>
              </a:rPr>
              <a:t>exercido</a:t>
            </a:r>
            <a:endParaRPr sz="1600" dirty="0">
              <a:latin typeface="Calibri"/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389922" y="7586103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377234" y="7704404"/>
            <a:ext cx="4060825" cy="11233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 algn="just">
              <a:lnSpc>
                <a:spcPct val="100000"/>
              </a:lnSpc>
            </a:pPr>
            <a:r>
              <a:rPr lang="es-ES" sz="1600" b="1" spc="-20" dirty="0">
                <a:solidFill>
                  <a:srgbClr val="6D6E71"/>
                </a:solidFill>
                <a:cs typeface="Calibri"/>
              </a:rPr>
              <a:t>EMPRESA</a:t>
            </a:r>
            <a:endParaRPr lang="es-ES" sz="1600" dirty="0">
              <a:cs typeface="Calibri"/>
            </a:endParaRPr>
          </a:p>
          <a:p>
            <a:pPr marL="24765" algn="just"/>
            <a:r>
              <a:rPr lang="es-ES" sz="1600" b="1" dirty="0">
                <a:solidFill>
                  <a:srgbClr val="BE1E2D"/>
                </a:solidFill>
                <a:cs typeface="Calibri"/>
              </a:rPr>
              <a:t>Cargo </a:t>
            </a:r>
            <a:r>
              <a:rPr lang="es-ES" sz="1600" b="1" dirty="0" err="1">
                <a:solidFill>
                  <a:srgbClr val="BE1E2D"/>
                </a:solidFill>
                <a:cs typeface="Calibri"/>
              </a:rPr>
              <a:t>exercido</a:t>
            </a:r>
            <a:endParaRPr lang="es-ES" sz="1600" dirty="0"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dirty="0" err="1" smtClean="0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77234" y="9126804"/>
            <a:ext cx="4060825" cy="11233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 algn="just">
              <a:lnSpc>
                <a:spcPct val="100000"/>
              </a:lnSpc>
            </a:pPr>
            <a:r>
              <a:rPr lang="es-ES" sz="1600" b="1" spc="-20" dirty="0">
                <a:solidFill>
                  <a:srgbClr val="6D6E71"/>
                </a:solidFill>
                <a:cs typeface="Calibri"/>
              </a:rPr>
              <a:t>EMPRESA </a:t>
            </a:r>
            <a:endParaRPr lang="es-ES" sz="1600" b="1" spc="-20" dirty="0" smtClean="0">
              <a:solidFill>
                <a:srgbClr val="6D6E71"/>
              </a:solidFill>
              <a:cs typeface="Calibri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dirty="0" smtClean="0">
                <a:solidFill>
                  <a:srgbClr val="BE1E2D"/>
                </a:solidFill>
                <a:cs typeface="Calibri"/>
              </a:rPr>
              <a:t>Cargo </a:t>
            </a:r>
            <a:r>
              <a:rPr lang="es-ES" sz="1600" b="1" dirty="0" err="1">
                <a:solidFill>
                  <a:srgbClr val="BE1E2D"/>
                </a:solidFill>
                <a:cs typeface="Calibri"/>
              </a:rPr>
              <a:t>exercido</a:t>
            </a:r>
            <a:endParaRPr lang="es-ES" sz="1600" dirty="0"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dirty="0" err="1" smtClean="0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89922" y="9008503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389934" y="2678722"/>
            <a:ext cx="1759916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700" b="1" spc="125" dirty="0" smtClean="0">
                <a:solidFill>
                  <a:srgbClr val="414042"/>
                </a:solidFill>
                <a:latin typeface="Calibri"/>
                <a:cs typeface="Calibri"/>
              </a:rPr>
              <a:t>FORMAÇAO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89871" y="4356100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377171" y="4584700"/>
            <a:ext cx="3590925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35" dirty="0">
                <a:solidFill>
                  <a:srgbClr val="6D6E71"/>
                </a:solidFill>
                <a:latin typeface="Calibri"/>
                <a:cs typeface="Calibri"/>
              </a:rPr>
              <a:t>2016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lang="fr-FR" b="1" spc="25" dirty="0" err="1">
                <a:solidFill>
                  <a:srgbClr val="BE1E2D"/>
                </a:solidFill>
                <a:cs typeface="Calibri"/>
              </a:rPr>
              <a:t>Universidade</a:t>
            </a:r>
            <a:r>
              <a:rPr lang="fr-FR" b="1" spc="25" dirty="0">
                <a:solidFill>
                  <a:srgbClr val="BE1E2D"/>
                </a:solidFill>
                <a:cs typeface="Calibri"/>
              </a:rPr>
              <a:t> – Grau</a:t>
            </a:r>
            <a:endParaRPr lang="fr-FR" dirty="0">
              <a:cs typeface="Calibri"/>
            </a:endParaRPr>
          </a:p>
          <a:p>
            <a:pPr marL="13335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 smtClean="0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i="1" spc="15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</a:p>
          <a:p>
            <a:pPr marL="13335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77171" y="3136900"/>
            <a:ext cx="3590925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35" dirty="0" smtClean="0">
                <a:solidFill>
                  <a:srgbClr val="6D6E71"/>
                </a:solidFill>
                <a:latin typeface="Calibri"/>
                <a:cs typeface="Calibri"/>
              </a:rPr>
              <a:t>2016</a:t>
            </a:r>
            <a:endParaRPr sz="1800" dirty="0" smtClean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lang="fr-FR" sz="1800" b="1" spc="25" dirty="0" err="1" smtClean="0">
                <a:solidFill>
                  <a:srgbClr val="BE1E2D"/>
                </a:solidFill>
                <a:latin typeface="Calibri"/>
                <a:cs typeface="Calibri"/>
              </a:rPr>
              <a:t>Universidade</a:t>
            </a:r>
            <a:r>
              <a:rPr lang="fr-FR" sz="1800" b="1" spc="25" dirty="0" smtClean="0">
                <a:solidFill>
                  <a:srgbClr val="BE1E2D"/>
                </a:solidFill>
                <a:latin typeface="Calibri"/>
                <a:cs typeface="Calibri"/>
              </a:rPr>
              <a:t> – Grau</a:t>
            </a:r>
            <a:endParaRPr sz="1800" dirty="0" smtClean="0">
              <a:latin typeface="Calibri"/>
              <a:cs typeface="Calibri"/>
            </a:endParaRPr>
          </a:p>
          <a:p>
            <a:pPr marL="13335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endParaRPr lang="fr-FR" sz="1200" i="1" spc="15" dirty="0" smtClean="0">
              <a:solidFill>
                <a:srgbClr val="726658"/>
              </a:solidFill>
              <a:cs typeface="Calibri"/>
            </a:endParaRPr>
          </a:p>
          <a:p>
            <a:pPr marL="13335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 smtClean="0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i="1" spc="15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2977883"/>
            <a:ext cx="2884805" cy="4632960"/>
          </a:xfrm>
          <a:custGeom>
            <a:avLst/>
            <a:gdLst/>
            <a:ahLst/>
            <a:cxnLst/>
            <a:rect l="l" t="t" r="r" b="b"/>
            <a:pathLst>
              <a:path w="2884805" h="4632959">
                <a:moveTo>
                  <a:pt x="0" y="4632820"/>
                </a:moveTo>
                <a:lnTo>
                  <a:pt x="2884335" y="4632820"/>
                </a:lnTo>
                <a:lnTo>
                  <a:pt x="2884335" y="0"/>
                </a:lnTo>
                <a:lnTo>
                  <a:pt x="0" y="0"/>
                </a:lnTo>
                <a:lnTo>
                  <a:pt x="0" y="4632820"/>
                </a:lnTo>
                <a:close/>
              </a:path>
            </a:pathLst>
          </a:custGeom>
          <a:solidFill>
            <a:srgbClr val="F1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7953654"/>
            <a:ext cx="2884805" cy="2466975"/>
          </a:xfrm>
          <a:custGeom>
            <a:avLst/>
            <a:gdLst/>
            <a:ahLst/>
            <a:cxnLst/>
            <a:rect l="l" t="t" r="r" b="b"/>
            <a:pathLst>
              <a:path w="2884805" h="2466975">
                <a:moveTo>
                  <a:pt x="0" y="2466799"/>
                </a:moveTo>
                <a:lnTo>
                  <a:pt x="2884335" y="2466799"/>
                </a:lnTo>
                <a:lnTo>
                  <a:pt x="2884335" y="0"/>
                </a:lnTo>
                <a:lnTo>
                  <a:pt x="0" y="0"/>
                </a:lnTo>
                <a:lnTo>
                  <a:pt x="0" y="2466799"/>
                </a:lnTo>
                <a:close/>
              </a:path>
            </a:pathLst>
          </a:custGeom>
          <a:solidFill>
            <a:srgbClr val="F1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2634932"/>
            <a:ext cx="2884805" cy="343535"/>
          </a:xfrm>
          <a:custGeom>
            <a:avLst/>
            <a:gdLst/>
            <a:ahLst/>
            <a:cxnLst/>
            <a:rect l="l" t="t" r="r" b="b"/>
            <a:pathLst>
              <a:path w="2884805" h="343535">
                <a:moveTo>
                  <a:pt x="2884335" y="342950"/>
                </a:moveTo>
                <a:lnTo>
                  <a:pt x="0" y="342950"/>
                </a:lnTo>
                <a:lnTo>
                  <a:pt x="0" y="0"/>
                </a:lnTo>
                <a:lnTo>
                  <a:pt x="2884335" y="0"/>
                </a:lnTo>
                <a:lnTo>
                  <a:pt x="2884335" y="342950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7610703"/>
            <a:ext cx="2884805" cy="343535"/>
          </a:xfrm>
          <a:custGeom>
            <a:avLst/>
            <a:gdLst/>
            <a:ahLst/>
            <a:cxnLst/>
            <a:rect l="l" t="t" r="r" b="b"/>
            <a:pathLst>
              <a:path w="2884805" h="343534">
                <a:moveTo>
                  <a:pt x="2884335" y="342950"/>
                </a:moveTo>
                <a:lnTo>
                  <a:pt x="0" y="342950"/>
                </a:lnTo>
                <a:lnTo>
                  <a:pt x="0" y="0"/>
                </a:lnTo>
                <a:lnTo>
                  <a:pt x="2884335" y="0"/>
                </a:lnTo>
                <a:lnTo>
                  <a:pt x="2884335" y="342950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34913" y="2666022"/>
            <a:ext cx="1828923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700" b="1" spc="130" dirty="0">
                <a:solidFill>
                  <a:srgbClr val="414042"/>
                </a:solidFill>
                <a:cs typeface="Calibri"/>
              </a:rPr>
              <a:t>QUALIFICAÇÕES 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0250" y="7656524"/>
            <a:ext cx="2750336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700" b="1" spc="125" dirty="0" smtClean="0">
                <a:solidFill>
                  <a:srgbClr val="414042"/>
                </a:solidFill>
                <a:latin typeface="Calibri"/>
                <a:cs typeface="Calibri"/>
              </a:rPr>
              <a:t>+ </a:t>
            </a:r>
            <a:r>
              <a:rPr sz="1700" b="1" spc="125" dirty="0" smtClean="0">
                <a:solidFill>
                  <a:srgbClr val="414042"/>
                </a:solidFill>
                <a:latin typeface="Calibri"/>
                <a:cs typeface="Calibri"/>
              </a:rPr>
              <a:t>INFO</a:t>
            </a:r>
            <a:r>
              <a:rPr lang="es-ES" sz="1700" b="1" spc="125" dirty="0" smtClean="0">
                <a:solidFill>
                  <a:srgbClr val="414042"/>
                </a:solidFill>
                <a:latin typeface="Calibri"/>
                <a:cs typeface="Calibri"/>
              </a:rPr>
              <a:t>RMAÇAO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1499" y="8089431"/>
            <a:ext cx="23375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Interdum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et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malesuada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fames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ac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ante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primis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in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Etiam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bibendum, ante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posuere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odio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enim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semper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tortor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eleifend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mi ante vitae ex. </a:t>
            </a:r>
            <a:endParaRPr lang="fr-FR" sz="1200" dirty="0">
              <a:solidFill>
                <a:srgbClr val="726658"/>
              </a:solidFill>
              <a:latin typeface="+mn-lt"/>
              <a:cs typeface="Calibri"/>
            </a:endParaRPr>
          </a:p>
        </p:txBody>
      </p:sp>
      <p:sp>
        <p:nvSpPr>
          <p:cNvPr id="32" name="object 8"/>
          <p:cNvSpPr txBox="1"/>
          <p:nvPr/>
        </p:nvSpPr>
        <p:spPr>
          <a:xfrm>
            <a:off x="487374" y="3419099"/>
            <a:ext cx="2271079" cy="10894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sz="1200" spc="-5" dirty="0">
                <a:solidFill>
                  <a:srgbClr val="726658"/>
                </a:solidFill>
                <a:latin typeface="Calibri"/>
                <a:cs typeface="Calibri"/>
              </a:rPr>
              <a:t>Windows </a:t>
            </a:r>
            <a:r>
              <a:rPr sz="1200" dirty="0">
                <a:solidFill>
                  <a:srgbClr val="726658"/>
                </a:solidFill>
                <a:latin typeface="Calibri"/>
                <a:cs typeface="Calibri"/>
              </a:rPr>
              <a:t>10  </a:t>
            </a:r>
            <a:endParaRPr lang="fr-FR" sz="120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10" dirty="0" err="1">
                <a:solidFill>
                  <a:srgbClr val="726658"/>
                </a:solidFill>
                <a:cs typeface="Calibri"/>
              </a:rPr>
              <a:t>Programação</a:t>
            </a:r>
            <a:r>
              <a:rPr lang="es-ES" sz="1200" spc="-10" dirty="0">
                <a:solidFill>
                  <a:srgbClr val="726658"/>
                </a:solidFill>
                <a:cs typeface="Calibri"/>
              </a:rPr>
              <a:t> web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Design</a:t>
            </a:r>
            <a:r>
              <a:rPr lang="es-ES"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 gráfico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SEO / SEA / 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AdWords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Google </a:t>
            </a:r>
            <a:r>
              <a:rPr lang="fr-FR" sz="1200" spc="-10" dirty="0" err="1">
                <a:solidFill>
                  <a:srgbClr val="726658"/>
                </a:solidFill>
                <a:latin typeface="Calibri"/>
                <a:cs typeface="Calibri"/>
              </a:rPr>
              <a:t>A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nalytics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60756" y="4739715"/>
            <a:ext cx="10820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 smtClean="0">
                <a:solidFill>
                  <a:srgbClr val="BE1E2D"/>
                </a:solidFill>
                <a:cs typeface="Calibri"/>
              </a:rPr>
              <a:t>Idiomas</a:t>
            </a:r>
            <a:endParaRPr lang="fr-FR" sz="1600" dirty="0">
              <a:cs typeface="Calibri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7897" y="6100597"/>
            <a:ext cx="16071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 smtClean="0">
                <a:solidFill>
                  <a:srgbClr val="BE1E2D"/>
                </a:solidFill>
                <a:cs typeface="Calibri"/>
              </a:rPr>
              <a:t>Personalidade</a:t>
            </a:r>
            <a:endParaRPr lang="fr-FR" sz="1600" dirty="0">
              <a:cs typeface="Calibri"/>
            </a:endParaRPr>
          </a:p>
        </p:txBody>
      </p:sp>
      <p:sp>
        <p:nvSpPr>
          <p:cNvPr id="35" name="object 5"/>
          <p:cNvSpPr txBox="1"/>
          <p:nvPr/>
        </p:nvSpPr>
        <p:spPr>
          <a:xfrm>
            <a:off x="493044" y="5171958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Inglês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Francês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Italiano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6" name="object 10"/>
          <p:cNvSpPr txBox="1"/>
          <p:nvPr/>
        </p:nvSpPr>
        <p:spPr>
          <a:xfrm>
            <a:off x="453792" y="6506747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Criativo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Inovador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30" dirty="0" err="1" smtClean="0">
                <a:solidFill>
                  <a:srgbClr val="726658"/>
                </a:solidFill>
                <a:latin typeface="Calibri"/>
                <a:cs typeface="Calibri"/>
              </a:rPr>
              <a:t>Líder</a:t>
            </a:r>
            <a:r>
              <a:rPr lang="fr-FR" sz="1200" spc="-30" dirty="0" smtClean="0">
                <a:solidFill>
                  <a:srgbClr val="726658"/>
                </a:solidFill>
                <a:latin typeface="Calibri"/>
                <a:cs typeface="Calibri"/>
              </a:rPr>
              <a:t> de </a:t>
            </a:r>
            <a:r>
              <a:rPr lang="fr-FR" sz="1200" spc="-30" dirty="0" err="1" smtClean="0">
                <a:solidFill>
                  <a:srgbClr val="726658"/>
                </a:solidFill>
                <a:latin typeface="Calibri"/>
                <a:cs typeface="Calibri"/>
              </a:rPr>
              <a:t>equipe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60756" y="3029344"/>
            <a:ext cx="13853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 smtClean="0">
                <a:solidFill>
                  <a:srgbClr val="BE1E2D"/>
                </a:solidFill>
                <a:cs typeface="Calibri"/>
              </a:rPr>
              <a:t>Informática</a:t>
            </a:r>
            <a:endParaRPr lang="fr-FR" sz="1600" dirty="0">
              <a:cs typeface="Calibri"/>
            </a:endParaRPr>
          </a:p>
        </p:txBody>
      </p:sp>
      <p:sp>
        <p:nvSpPr>
          <p:cNvPr id="38" name="object 16"/>
          <p:cNvSpPr/>
          <p:nvPr/>
        </p:nvSpPr>
        <p:spPr>
          <a:xfrm flipV="1">
            <a:off x="260251" y="4538981"/>
            <a:ext cx="2298800" cy="45719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16"/>
          <p:cNvSpPr/>
          <p:nvPr/>
        </p:nvSpPr>
        <p:spPr>
          <a:xfrm flipV="1">
            <a:off x="199671" y="5933657"/>
            <a:ext cx="2298800" cy="45719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235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Avenir Book</vt:lpstr>
      <vt:lpstr>Calibri</vt:lpstr>
      <vt:lpstr>Times New Roman</vt:lpstr>
      <vt:lpstr>Office Theme</vt:lpstr>
      <vt:lpstr>JOHNDOE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PC</cp:lastModifiedBy>
  <cp:revision>5</cp:revision>
  <dcterms:created xsi:type="dcterms:W3CDTF">2016-05-26T02:49:02Z</dcterms:created>
  <dcterms:modified xsi:type="dcterms:W3CDTF">2019-01-23T19:29:03Z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2016-05-25T00:00:00Z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2016-05-26T00:00:00Z</vt:filetime>
  </property>
</Properties>
</file>