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8" d="100"/>
          <a:sy n="98" d="100"/>
        </p:scale>
        <p:origin x="1062" y="-29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298763"/>
            <a:ext cx="7560309" cy="8393430"/>
          </a:xfrm>
          <a:custGeom>
            <a:avLst/>
            <a:gdLst/>
            <a:ahLst/>
            <a:cxnLst/>
            <a:rect l="l" t="t" r="r" b="b"/>
            <a:pathLst>
              <a:path w="7560309" h="8393430">
                <a:moveTo>
                  <a:pt x="0" y="8393239"/>
                </a:moveTo>
                <a:lnTo>
                  <a:pt x="7560068" y="8393239"/>
                </a:lnTo>
                <a:lnTo>
                  <a:pt x="7560068" y="0"/>
                </a:lnTo>
                <a:lnTo>
                  <a:pt x="0" y="0"/>
                </a:lnTo>
                <a:lnTo>
                  <a:pt x="0" y="8393239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1991360"/>
          </a:xfrm>
          <a:custGeom>
            <a:avLst/>
            <a:gdLst/>
            <a:ahLst/>
            <a:cxnLst/>
            <a:rect l="l" t="t" r="r" b="b"/>
            <a:pathLst>
              <a:path w="7560309" h="1991360">
                <a:moveTo>
                  <a:pt x="0" y="1991220"/>
                </a:moveTo>
                <a:lnTo>
                  <a:pt x="7560068" y="1991220"/>
                </a:lnTo>
                <a:lnTo>
                  <a:pt x="7560068" y="0"/>
                </a:lnTo>
                <a:lnTo>
                  <a:pt x="0" y="0"/>
                </a:lnTo>
                <a:lnTo>
                  <a:pt x="0" y="1991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991233"/>
            <a:ext cx="7560309" cy="307975"/>
          </a:xfrm>
          <a:custGeom>
            <a:avLst/>
            <a:gdLst/>
            <a:ahLst/>
            <a:cxnLst/>
            <a:rect l="l" t="t" r="r" b="b"/>
            <a:pathLst>
              <a:path w="7560309" h="307975">
                <a:moveTo>
                  <a:pt x="0" y="307530"/>
                </a:moveTo>
                <a:lnTo>
                  <a:pt x="7560068" y="307530"/>
                </a:lnTo>
                <a:lnTo>
                  <a:pt x="7560068" y="0"/>
                </a:lnTo>
                <a:lnTo>
                  <a:pt x="0" y="0"/>
                </a:lnTo>
                <a:lnTo>
                  <a:pt x="0" y="30753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95500" y="0"/>
            <a:ext cx="5464810" cy="1212215"/>
          </a:xfrm>
          <a:custGeom>
            <a:avLst/>
            <a:gdLst/>
            <a:ahLst/>
            <a:cxnLst/>
            <a:rect l="l" t="t" r="r" b="b"/>
            <a:pathLst>
              <a:path w="5464809" h="1212215">
                <a:moveTo>
                  <a:pt x="0" y="1212164"/>
                </a:moveTo>
                <a:lnTo>
                  <a:pt x="5464568" y="1212164"/>
                </a:lnTo>
                <a:lnTo>
                  <a:pt x="5464568" y="0"/>
                </a:lnTo>
                <a:lnTo>
                  <a:pt x="0" y="0"/>
                </a:lnTo>
                <a:lnTo>
                  <a:pt x="0" y="121216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095500" cy="1288415"/>
          </a:xfrm>
          <a:custGeom>
            <a:avLst/>
            <a:gdLst/>
            <a:ahLst/>
            <a:cxnLst/>
            <a:rect l="l" t="t" r="r" b="b"/>
            <a:pathLst>
              <a:path w="2095500" h="1288415">
                <a:moveTo>
                  <a:pt x="1181100" y="1212164"/>
                </a:moveTo>
                <a:lnTo>
                  <a:pt x="914387" y="1212164"/>
                </a:lnTo>
                <a:lnTo>
                  <a:pt x="1045641" y="1288364"/>
                </a:lnTo>
                <a:lnTo>
                  <a:pt x="1181100" y="1212164"/>
                </a:lnTo>
                <a:close/>
              </a:path>
              <a:path w="2095500" h="1288415">
                <a:moveTo>
                  <a:pt x="2095500" y="0"/>
                </a:moveTo>
                <a:lnTo>
                  <a:pt x="0" y="0"/>
                </a:lnTo>
                <a:lnTo>
                  <a:pt x="0" y="1212164"/>
                </a:lnTo>
                <a:lnTo>
                  <a:pt x="2095500" y="1212164"/>
                </a:lnTo>
                <a:lnTo>
                  <a:pt x="2095500" y="0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BE1E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-7277" y="2630170"/>
            <a:ext cx="7577404" cy="3550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>
              <a:lnSpc>
                <a:spcPct val="100000"/>
              </a:lnSpc>
            </a:pPr>
            <a:r>
              <a:rPr sz="8000" spc="450" dirty="0" smtClean="0"/>
              <a:t>JOHN</a:t>
            </a:r>
            <a:r>
              <a:rPr sz="8000" b="0" spc="450" dirty="0" smtClean="0"/>
              <a:t>DOE</a:t>
            </a:r>
            <a:endParaRPr sz="8000" b="0" spc="450" dirty="0"/>
          </a:p>
        </p:txBody>
      </p:sp>
      <p:sp>
        <p:nvSpPr>
          <p:cNvPr id="3" name="object 3"/>
          <p:cNvSpPr txBox="1"/>
          <p:nvPr/>
        </p:nvSpPr>
        <p:spPr>
          <a:xfrm>
            <a:off x="260250" y="1460500"/>
            <a:ext cx="7104847" cy="823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550" dirty="0">
              <a:solidFill>
                <a:schemeClr val="tx1">
                  <a:lumMod val="50000"/>
                  <a:lumOff val="50000"/>
                </a:schemeClr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Telefone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</a:t>
            </a:r>
            <a:r>
              <a:rPr lang="es-ES"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000 111 333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 </a:t>
            </a: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  </a:t>
            </a: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Endereço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12 Street Name,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Lisboa</a:t>
            </a:r>
            <a:r>
              <a:rPr sz="1400" b="1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</a:t>
            </a:r>
            <a:r>
              <a:rPr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Email:</a:t>
            </a:r>
            <a:r>
              <a:rPr sz="1400" b="1" spc="-9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z="1400" b="1" spc="-5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b="1" spc="-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780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02250" y="20747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4" y="6175502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61"/>
                </a:moveTo>
                <a:lnTo>
                  <a:pt x="4308614" y="4236161"/>
                </a:lnTo>
                <a:lnTo>
                  <a:pt x="4308614" y="0"/>
                </a:lnTo>
                <a:lnTo>
                  <a:pt x="0" y="0"/>
                </a:lnTo>
                <a:lnTo>
                  <a:pt x="0" y="4236161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77234" y="6307404"/>
            <a:ext cx="4060825" cy="389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F9DE3D"/>
                </a:solidFill>
                <a:latin typeface="Calibri"/>
                <a:cs typeface="Calibri"/>
              </a:rPr>
              <a:t>Cargo </a:t>
            </a:r>
            <a:r>
              <a:rPr lang="es-ES" sz="1600" b="1" dirty="0" err="1" smtClean="0">
                <a:solidFill>
                  <a:srgbClr val="F9DE3D"/>
                </a:solidFill>
                <a:latin typeface="Calibri"/>
                <a:cs typeface="Calibri"/>
              </a:rPr>
              <a:t>exercido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F9DE3D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24765" algn="just"/>
            <a:r>
              <a:rPr lang="es-ES" sz="1600" b="1" dirty="0">
                <a:solidFill>
                  <a:srgbClr val="F9DE3D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F9DE3D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cs typeface="Calibri"/>
            </a:endParaRPr>
          </a:p>
          <a:p>
            <a:pPr marL="118110" marR="142240">
              <a:spcBef>
                <a:spcPts val="6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F9DE3D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24765" algn="just"/>
            <a:r>
              <a:rPr lang="es-ES" sz="1600" b="1" dirty="0">
                <a:solidFill>
                  <a:srgbClr val="F9DE3D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F9DE3D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chemeClr val="bg1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Morbi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sapien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rutrum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Nullam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faucibus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augue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velit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luctus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Calibri"/>
              </a:rPr>
              <a:t>maximus</a:t>
            </a:r>
            <a:r>
              <a:rPr lang="fr-FR" sz="1200" dirty="0">
                <a:solidFill>
                  <a:schemeClr val="bg1"/>
                </a:solidFill>
                <a:cs typeface="Calibri"/>
              </a:rPr>
              <a:t>. </a:t>
            </a:r>
            <a:endParaRPr lang="fr-FR" sz="12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89922" y="8928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7070"/>
              </p:ext>
            </p:extLst>
          </p:nvPr>
        </p:nvGraphicFramePr>
        <p:xfrm>
          <a:off x="3165767" y="2630170"/>
          <a:ext cx="4389538" cy="3540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24"/>
                <a:gridCol w="4308614"/>
              </a:tblGrid>
              <a:tr h="342950">
                <a:tc gridSpan="2"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FORMAÇAO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54667"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 dirty="0">
                        <a:latin typeface="+mn-lt"/>
                        <a:cs typeface="Times New Roman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Universidade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Grau</a:t>
                      </a:r>
                      <a:endParaRPr lang="fr-FR" sz="1600" b="1" spc="2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 marL="137795">
                        <a:lnSpc>
                          <a:spcPct val="100000"/>
                        </a:lnSpc>
                      </a:pPr>
                      <a:endParaRPr lang="pt-BR" sz="1400" b="1" spc="35" dirty="0" smtClean="0">
                        <a:solidFill>
                          <a:srgbClr val="F9DE3D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lang="pt-BR" sz="1600" b="1" spc="3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2016</a:t>
                      </a:r>
                      <a:endParaRPr lang="pt-BR" sz="1600" dirty="0" smtClean="0"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Universidade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Grau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pt-B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lang="fr-FR" sz="1400" i="1" spc="15" dirty="0" smtClean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600" b="1" spc="35" dirty="0" smtClean="0">
                          <a:solidFill>
                            <a:srgbClr val="F9DE3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600" b="1" spc="25" dirty="0" err="1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Universidade</a:t>
                      </a:r>
                      <a:r>
                        <a:rPr lang="fr-FR" sz="1600" b="1" spc="25" dirty="0" smtClean="0">
                          <a:solidFill>
                            <a:srgbClr val="F9DE3D"/>
                          </a:solidFill>
                          <a:latin typeface="+mn-lt"/>
                          <a:cs typeface="Calibri"/>
                        </a:rPr>
                        <a:t> – Grau</a:t>
                      </a: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i="1" spc="15" dirty="0" smtClean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342950">
                <a:tc gridSpan="2"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EXPERIÊNCIA PROFISSIONAL 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414042"/>
                      </a:solidFill>
                      <a:prstDash val="solid"/>
                    </a:lnT>
                    <a:lnB w="9525">
                      <a:solidFill>
                        <a:srgbClr val="414042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158701"/>
              </p:ext>
            </p:extLst>
          </p:nvPr>
        </p:nvGraphicFramePr>
        <p:xfrm>
          <a:off x="-4762" y="2630171"/>
          <a:ext cx="2616009" cy="778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  <a:gridCol w="104216"/>
              </a:tblGrid>
              <a:tr h="342949">
                <a:tc>
                  <a:txBody>
                    <a:bodyPr/>
                    <a:lstStyle/>
                    <a:p>
                      <a:pPr marR="13493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700" b="1" spc="125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5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Informática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136525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R w="9525">
                      <a:solidFill>
                        <a:srgbClr val="9B8579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BE1E2D"/>
                    </a:solidFill>
                  </a:tcPr>
                </a:tc>
              </a:tr>
              <a:tr h="2466799">
                <a:tc>
                  <a:txBody>
                    <a:bodyPr/>
                    <a:lstStyle/>
                    <a:p>
                      <a:pPr marL="146050" marR="129539" algn="just">
                        <a:lnSpc>
                          <a:spcPct val="118100"/>
                        </a:lnSpc>
                        <a:spcBef>
                          <a:spcPts val="940"/>
                        </a:spcBef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9524">
                      <a:solidFill>
                        <a:srgbClr val="414042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414042"/>
                      </a:solidFill>
                      <a:prstDash val="soli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414042"/>
                      </a:solidFill>
                      <a:prstDash val="solid"/>
                    </a:lnL>
                    <a:lnT w="9525">
                      <a:solidFill>
                        <a:srgbClr val="9B8579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4" name="object 8"/>
          <p:cNvSpPr txBox="1"/>
          <p:nvPr/>
        </p:nvSpPr>
        <p:spPr>
          <a:xfrm>
            <a:off x="197751" y="3571499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err="1">
                <a:solidFill>
                  <a:srgbClr val="726658"/>
                </a:solidFill>
                <a:cs typeface="Calibri"/>
              </a:rPr>
              <a:t>Programação</a:t>
            </a:r>
            <a:r>
              <a:rPr lang="es-ES" sz="1200" spc="-10" dirty="0">
                <a:solidFill>
                  <a:srgbClr val="726658"/>
                </a:solidFill>
                <a:cs typeface="Calibri"/>
              </a:rPr>
              <a:t> web</a:t>
            </a:r>
            <a:endParaRPr lang="es-ES" sz="1200" spc="-10" dirty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Design</a:t>
            </a: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28867" y="4870417"/>
            <a:ext cx="10820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Idiomas</a:t>
            </a:r>
            <a:endParaRPr lang="fr-FR" sz="1600" dirty="0"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28867" y="6150502"/>
            <a:ext cx="1607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Personalidade</a:t>
            </a:r>
            <a:endParaRPr lang="fr-FR" sz="1600" dirty="0">
              <a:cs typeface="Calibri"/>
            </a:endParaRPr>
          </a:p>
        </p:txBody>
      </p:sp>
      <p:sp>
        <p:nvSpPr>
          <p:cNvPr id="17" name="object 5"/>
          <p:cNvSpPr txBox="1"/>
          <p:nvPr/>
        </p:nvSpPr>
        <p:spPr>
          <a:xfrm>
            <a:off x="203421" y="53026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169636" y="65980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Criativo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03421" y="2637714"/>
            <a:ext cx="1610044" cy="289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>
                <a:solidFill>
                  <a:schemeClr val="bg1"/>
                </a:solidFill>
                <a:cs typeface="Calibri"/>
              </a:rPr>
              <a:t>QUALIFICAÇÕES 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751" y="8085302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87605" y="7610942"/>
            <a:ext cx="2623845" cy="308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700" b="1" spc="-5" dirty="0" smtClean="0">
                <a:solidFill>
                  <a:schemeClr val="bg1"/>
                </a:solidFill>
                <a:latin typeface="Calibri"/>
                <a:cs typeface="Calibri"/>
              </a:rPr>
              <a:t>INFORMAÇAO </a:t>
            </a:r>
            <a:r>
              <a:rPr lang="fr-FR" sz="1700" b="1" spc="-5" dirty="0" smtClean="0">
                <a:solidFill>
                  <a:schemeClr val="bg1"/>
                </a:solidFill>
                <a:latin typeface="Calibri"/>
                <a:cs typeface="Calibri"/>
              </a:rPr>
              <a:t>ADICIONAL</a:t>
            </a:r>
            <a:endParaRPr sz="17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E1E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228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7</cp:revision>
  <dcterms:created xsi:type="dcterms:W3CDTF">2016-05-26T02:43:10Z</dcterms:created>
  <dcterms:modified xsi:type="dcterms:W3CDTF">2019-01-17T22:46:30Z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