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70" d="100"/>
          <a:sy n="70" d="100"/>
        </p:scale>
        <p:origin x="1734" y="-1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24901"/>
              </p:ext>
            </p:extLst>
          </p:nvPr>
        </p:nvGraphicFramePr>
        <p:xfrm>
          <a:off x="686206" y="1950762"/>
          <a:ext cx="6234548" cy="839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1356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02131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Formação 1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Formação 2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Formação 3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Formação 4 – Universidade – Cidade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7965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1744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Pellentesque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blandit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iaculis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Informações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adicionais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969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86206" y="228965"/>
            <a:ext cx="6234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Jean-Pierre MARTIN</a:t>
            </a:r>
            <a:endParaRPr lang="fr-FR" sz="3200" dirty="0"/>
          </a:p>
          <a:p>
            <a:pPr algn="ctr"/>
            <a:r>
              <a:rPr lang="fr-FR" sz="1200" dirty="0"/>
              <a:t>12 Street Name, Lisboa </a:t>
            </a:r>
            <a:endParaRPr lang="fr-FR" sz="1200" dirty="0" smtClean="0"/>
          </a:p>
          <a:p>
            <a:pPr algn="ctr"/>
            <a:r>
              <a:rPr lang="fr-FR" sz="1200" dirty="0" err="1"/>
              <a:t>Telefone</a:t>
            </a:r>
            <a:r>
              <a:rPr lang="fr-FR" sz="1200" dirty="0"/>
              <a:t>: 000 111 333 - Email: name@mail.com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6206" y="1340242"/>
            <a:ext cx="6234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cap="all" dirty="0"/>
              <a:t>Titulo do </a:t>
            </a:r>
            <a:r>
              <a:rPr lang="fr-FR" sz="2400" i="1" cap="all" dirty="0" err="1"/>
              <a:t>trabalho</a:t>
            </a:r>
            <a:endParaRPr lang="fr-FR" sz="2400" i="1" cap="all" dirty="0"/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301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2016-02-02T19:34:59Z</dcterms:created>
  <dcterms:modified xsi:type="dcterms:W3CDTF">2018-12-17T14:07:35Z</dcterms:modified>
</cp:coreProperties>
</file>