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0" d="100"/>
          <a:sy n="90" d="100"/>
        </p:scale>
        <p:origin x="1260" y="-29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60068" y="10692003"/>
                </a:lnTo>
                <a:lnTo>
                  <a:pt x="7560068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7560309" cy="2295525"/>
          </a:xfrm>
          <a:custGeom>
            <a:avLst/>
            <a:gdLst/>
            <a:ahLst/>
            <a:cxnLst/>
            <a:rect l="l" t="t" r="r" b="b"/>
            <a:pathLst>
              <a:path w="7560309" h="2295525">
                <a:moveTo>
                  <a:pt x="3760800" y="0"/>
                </a:moveTo>
                <a:lnTo>
                  <a:pt x="0" y="0"/>
                </a:lnTo>
                <a:lnTo>
                  <a:pt x="0" y="1698167"/>
                </a:lnTo>
                <a:lnTo>
                  <a:pt x="3832352" y="2295067"/>
                </a:lnTo>
                <a:lnTo>
                  <a:pt x="6334683" y="2295067"/>
                </a:lnTo>
                <a:lnTo>
                  <a:pt x="6291064" y="2274270"/>
                </a:lnTo>
                <a:lnTo>
                  <a:pt x="6248942" y="2250959"/>
                </a:lnTo>
                <a:lnTo>
                  <a:pt x="6208415" y="2225231"/>
                </a:lnTo>
                <a:lnTo>
                  <a:pt x="6169581" y="2197185"/>
                </a:lnTo>
                <a:lnTo>
                  <a:pt x="6132540" y="2166918"/>
                </a:lnTo>
                <a:lnTo>
                  <a:pt x="6097389" y="2134529"/>
                </a:lnTo>
                <a:lnTo>
                  <a:pt x="6064226" y="2100115"/>
                </a:lnTo>
                <a:lnTo>
                  <a:pt x="6033151" y="2063775"/>
                </a:lnTo>
                <a:lnTo>
                  <a:pt x="6004262" y="2025606"/>
                </a:lnTo>
                <a:lnTo>
                  <a:pt x="5977656" y="1985706"/>
                </a:lnTo>
                <a:lnTo>
                  <a:pt x="5953434" y="1944174"/>
                </a:lnTo>
                <a:lnTo>
                  <a:pt x="5931692" y="1901107"/>
                </a:lnTo>
                <a:lnTo>
                  <a:pt x="5912530" y="1856603"/>
                </a:lnTo>
                <a:lnTo>
                  <a:pt x="5896046" y="1810760"/>
                </a:lnTo>
                <a:lnTo>
                  <a:pt x="5882338" y="1763677"/>
                </a:lnTo>
                <a:lnTo>
                  <a:pt x="5871505" y="1715450"/>
                </a:lnTo>
                <a:lnTo>
                  <a:pt x="5863645" y="1666179"/>
                </a:lnTo>
                <a:lnTo>
                  <a:pt x="5858857" y="1615961"/>
                </a:lnTo>
                <a:lnTo>
                  <a:pt x="5857240" y="1564894"/>
                </a:lnTo>
                <a:lnTo>
                  <a:pt x="5858698" y="1516378"/>
                </a:lnTo>
                <a:lnTo>
                  <a:pt x="5863016" y="1468622"/>
                </a:lnTo>
                <a:lnTo>
                  <a:pt x="5870111" y="1421710"/>
                </a:lnTo>
                <a:lnTo>
                  <a:pt x="5879899" y="1375725"/>
                </a:lnTo>
                <a:lnTo>
                  <a:pt x="5892294" y="1330751"/>
                </a:lnTo>
                <a:lnTo>
                  <a:pt x="5907214" y="1286873"/>
                </a:lnTo>
                <a:lnTo>
                  <a:pt x="5924573" y="1244174"/>
                </a:lnTo>
                <a:lnTo>
                  <a:pt x="5944289" y="1202739"/>
                </a:lnTo>
                <a:lnTo>
                  <a:pt x="5966276" y="1162652"/>
                </a:lnTo>
                <a:lnTo>
                  <a:pt x="5990451" y="1123996"/>
                </a:lnTo>
                <a:lnTo>
                  <a:pt x="6016730" y="1086856"/>
                </a:lnTo>
                <a:lnTo>
                  <a:pt x="6045028" y="1051315"/>
                </a:lnTo>
                <a:lnTo>
                  <a:pt x="6075262" y="1017459"/>
                </a:lnTo>
                <a:lnTo>
                  <a:pt x="6107347" y="985370"/>
                </a:lnTo>
                <a:lnTo>
                  <a:pt x="6141199" y="955133"/>
                </a:lnTo>
                <a:lnTo>
                  <a:pt x="6176735" y="926832"/>
                </a:lnTo>
                <a:lnTo>
                  <a:pt x="6213870" y="900552"/>
                </a:lnTo>
                <a:lnTo>
                  <a:pt x="6252520" y="876375"/>
                </a:lnTo>
                <a:lnTo>
                  <a:pt x="6292601" y="854386"/>
                </a:lnTo>
                <a:lnTo>
                  <a:pt x="6334029" y="834670"/>
                </a:lnTo>
                <a:lnTo>
                  <a:pt x="6376719" y="817309"/>
                </a:lnTo>
                <a:lnTo>
                  <a:pt x="6420588" y="802389"/>
                </a:lnTo>
                <a:lnTo>
                  <a:pt x="6465552" y="789993"/>
                </a:lnTo>
                <a:lnTo>
                  <a:pt x="6511527" y="780206"/>
                </a:lnTo>
                <a:lnTo>
                  <a:pt x="6558428" y="773110"/>
                </a:lnTo>
                <a:lnTo>
                  <a:pt x="6606171" y="768792"/>
                </a:lnTo>
                <a:lnTo>
                  <a:pt x="6654673" y="767334"/>
                </a:lnTo>
                <a:lnTo>
                  <a:pt x="7560056" y="767334"/>
                </a:lnTo>
                <a:lnTo>
                  <a:pt x="7560056" y="660400"/>
                </a:lnTo>
                <a:lnTo>
                  <a:pt x="3760800" y="0"/>
                </a:lnTo>
                <a:close/>
              </a:path>
              <a:path w="7560309" h="2295525">
                <a:moveTo>
                  <a:pt x="7560056" y="767334"/>
                </a:moveTo>
                <a:lnTo>
                  <a:pt x="6654673" y="767334"/>
                </a:lnTo>
                <a:lnTo>
                  <a:pt x="6703174" y="768792"/>
                </a:lnTo>
                <a:lnTo>
                  <a:pt x="6750917" y="773110"/>
                </a:lnTo>
                <a:lnTo>
                  <a:pt x="6797818" y="780206"/>
                </a:lnTo>
                <a:lnTo>
                  <a:pt x="6843793" y="789993"/>
                </a:lnTo>
                <a:lnTo>
                  <a:pt x="6888757" y="802389"/>
                </a:lnTo>
                <a:lnTo>
                  <a:pt x="6932626" y="817309"/>
                </a:lnTo>
                <a:lnTo>
                  <a:pt x="6975316" y="834670"/>
                </a:lnTo>
                <a:lnTo>
                  <a:pt x="7016744" y="854386"/>
                </a:lnTo>
                <a:lnTo>
                  <a:pt x="7056825" y="876375"/>
                </a:lnTo>
                <a:lnTo>
                  <a:pt x="7095475" y="900552"/>
                </a:lnTo>
                <a:lnTo>
                  <a:pt x="7132610" y="926832"/>
                </a:lnTo>
                <a:lnTo>
                  <a:pt x="7168146" y="955133"/>
                </a:lnTo>
                <a:lnTo>
                  <a:pt x="7201998" y="985370"/>
                </a:lnTo>
                <a:lnTo>
                  <a:pt x="7234083" y="1017459"/>
                </a:lnTo>
                <a:lnTo>
                  <a:pt x="7264317" y="1051315"/>
                </a:lnTo>
                <a:lnTo>
                  <a:pt x="7292615" y="1086856"/>
                </a:lnTo>
                <a:lnTo>
                  <a:pt x="7318894" y="1123996"/>
                </a:lnTo>
                <a:lnTo>
                  <a:pt x="7343069" y="1162652"/>
                </a:lnTo>
                <a:lnTo>
                  <a:pt x="7365056" y="1202739"/>
                </a:lnTo>
                <a:lnTo>
                  <a:pt x="7384772" y="1244174"/>
                </a:lnTo>
                <a:lnTo>
                  <a:pt x="7402131" y="1286873"/>
                </a:lnTo>
                <a:lnTo>
                  <a:pt x="7417051" y="1330751"/>
                </a:lnTo>
                <a:lnTo>
                  <a:pt x="7429446" y="1375725"/>
                </a:lnTo>
                <a:lnTo>
                  <a:pt x="7439234" y="1421710"/>
                </a:lnTo>
                <a:lnTo>
                  <a:pt x="7446329" y="1468622"/>
                </a:lnTo>
                <a:lnTo>
                  <a:pt x="7450647" y="1516378"/>
                </a:lnTo>
                <a:lnTo>
                  <a:pt x="7452106" y="1564894"/>
                </a:lnTo>
                <a:lnTo>
                  <a:pt x="7450488" y="1615961"/>
                </a:lnTo>
                <a:lnTo>
                  <a:pt x="7445699" y="1666179"/>
                </a:lnTo>
                <a:lnTo>
                  <a:pt x="7437839" y="1715450"/>
                </a:lnTo>
                <a:lnTo>
                  <a:pt x="7427005" y="1763677"/>
                </a:lnTo>
                <a:lnTo>
                  <a:pt x="7413297" y="1810760"/>
                </a:lnTo>
                <a:lnTo>
                  <a:pt x="7396812" y="1856603"/>
                </a:lnTo>
                <a:lnTo>
                  <a:pt x="7377649" y="1901107"/>
                </a:lnTo>
                <a:lnTo>
                  <a:pt x="7355906" y="1944174"/>
                </a:lnTo>
                <a:lnTo>
                  <a:pt x="7331683" y="1985706"/>
                </a:lnTo>
                <a:lnTo>
                  <a:pt x="7305077" y="2025606"/>
                </a:lnTo>
                <a:lnTo>
                  <a:pt x="7276186" y="2063775"/>
                </a:lnTo>
                <a:lnTo>
                  <a:pt x="7245110" y="2100115"/>
                </a:lnTo>
                <a:lnTo>
                  <a:pt x="7211947" y="2134529"/>
                </a:lnTo>
                <a:lnTo>
                  <a:pt x="7176795" y="2166918"/>
                </a:lnTo>
                <a:lnTo>
                  <a:pt x="7139752" y="2197185"/>
                </a:lnTo>
                <a:lnTo>
                  <a:pt x="7100918" y="2225231"/>
                </a:lnTo>
                <a:lnTo>
                  <a:pt x="7060390" y="2250959"/>
                </a:lnTo>
                <a:lnTo>
                  <a:pt x="7018268" y="2274270"/>
                </a:lnTo>
                <a:lnTo>
                  <a:pt x="6974649" y="2295067"/>
                </a:lnTo>
                <a:lnTo>
                  <a:pt x="7560056" y="2295067"/>
                </a:lnTo>
                <a:lnTo>
                  <a:pt x="7560056" y="767334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014" y="-27330"/>
            <a:ext cx="4387215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662" y="2368563"/>
            <a:ext cx="180978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Telefone</a:t>
            </a: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: 000 111 333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6650" y="2368563"/>
            <a:ext cx="3276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Endereço</a:t>
            </a: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: </a:t>
            </a:r>
            <a:r>
              <a:rPr lang="fr-FR" sz="1400" b="1" dirty="0" smtClean="0">
                <a:solidFill>
                  <a:srgbClr val="726658"/>
                </a:solidFill>
                <a:latin typeface="Calibri"/>
                <a:cs typeface="Calibri"/>
              </a:rPr>
              <a:t>12 Street Name, Lisboa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07050" y="2368563"/>
            <a:ext cx="18072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Email:</a:t>
            </a:r>
            <a:r>
              <a:rPr sz="1400" b="1" spc="-90" dirty="0" smtClean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lang="es-ES" sz="1400" b="1" u="sng" spc="-5" dirty="0" err="1" smtClean="0">
                <a:solidFill>
                  <a:srgbClr val="726658"/>
                </a:solidFill>
                <a:latin typeface="Calibri"/>
                <a:cs typeface="Calibri"/>
              </a:rPr>
              <a:t>name</a:t>
            </a:r>
            <a:r>
              <a:rPr sz="1400" b="1" u="sng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@mail.com</a:t>
            </a:r>
            <a:endParaRPr sz="1400" u="sng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3014" y="-27330"/>
            <a:ext cx="595743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pc="275" dirty="0" smtClean="0"/>
              <a:t>Valentin </a:t>
            </a:r>
            <a:r>
              <a:rPr b="1" spc="365" dirty="0" smtClean="0">
                <a:latin typeface="Calibri"/>
                <a:cs typeface="Calibri"/>
              </a:rPr>
              <a:t>DOE</a:t>
            </a:r>
            <a:endParaRPr b="1" spc="365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014" y="1043940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88706"/>
              </p:ext>
            </p:extLst>
          </p:nvPr>
        </p:nvGraphicFramePr>
        <p:xfrm>
          <a:off x="2978594" y="2680970"/>
          <a:ext cx="4308589" cy="7776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8589"/>
              </a:tblGrid>
              <a:tr h="342950">
                <a:tc>
                  <a:txBody>
                    <a:bodyPr/>
                    <a:lstStyle/>
                    <a:p>
                      <a:pPr marR="336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FORMAÇAO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854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800" b="1" spc="35" dirty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800" b="1" spc="25" dirty="0" err="1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Universidade</a:t>
                      </a:r>
                      <a:r>
                        <a:rPr lang="fr-FR" sz="1800" b="1" spc="25" baseline="0" dirty="0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800" b="1" spc="25" dirty="0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lang="fr-FR" sz="1800" b="1" spc="25" baseline="0" dirty="0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 Grau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endParaRPr lang="fr-FR" sz="1200" i="1" spc="15" dirty="0" smtClean="0">
                        <a:solidFill>
                          <a:srgbClr val="726658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800" b="1" spc="35" dirty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800" b="1" spc="25" dirty="0" err="1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Universidade</a:t>
                      </a:r>
                      <a:r>
                        <a:rPr lang="fr-FR" sz="1800" b="1" spc="25" baseline="0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b="1" spc="25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–</a:t>
                      </a:r>
                      <a:r>
                        <a:rPr lang="fr-FR" sz="1800" b="1" spc="25" baseline="0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 Grau</a:t>
                      </a:r>
                      <a:endParaRPr lang="fr-FR" sz="1800" dirty="0" smtClean="0"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1700" b="1" spc="114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EXPERIÊNCIA PROFISSIONAL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4236148">
                <a:tc>
                  <a:txBody>
                    <a:bodyPr/>
                    <a:lstStyle/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lang="es-ES" sz="200" b="1" spc="-20" dirty="0" smtClean="0">
                        <a:solidFill>
                          <a:srgbClr val="726658"/>
                        </a:solidFill>
                        <a:latin typeface="Calibri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es-ES" sz="1600" b="1" spc="-20" dirty="0" smtClean="0">
                          <a:solidFill>
                            <a:srgbClr val="726658"/>
                          </a:solidFill>
                          <a:latin typeface="Calibri"/>
                          <a:cs typeface="Calibri"/>
                        </a:rPr>
                        <a:t>EMPRESA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</a:pPr>
                      <a:r>
                        <a:rPr lang="es-ES" sz="1600" b="1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Cargo </a:t>
                      </a:r>
                      <a:r>
                        <a:rPr lang="es-ES" sz="1600" b="1" dirty="0" err="1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exercido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fr-FR" sz="600" dirty="0" smtClean="0">
                        <a:latin typeface="Times New Roman"/>
                        <a:cs typeface="Times New Roman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fr-FR" sz="1600" b="1" spc="-20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600" dirty="0" smtClean="0">
                        <a:latin typeface="+mn-lt"/>
                        <a:cs typeface="Calibri"/>
                      </a:endParaRPr>
                    </a:p>
                    <a:p>
                      <a:pPr marL="14605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Cargo </a:t>
                      </a:r>
                      <a:r>
                        <a:rPr lang="es-ES" sz="1600" b="1" dirty="0" err="1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exercido</a:t>
                      </a:r>
                      <a:endParaRPr lang="es-ES" sz="1600" dirty="0" smtClean="0">
                        <a:latin typeface="+mn-lt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fr-FR" sz="1600" b="1" spc="-20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600" dirty="0" smtClean="0">
                        <a:latin typeface="+mn-lt"/>
                        <a:cs typeface="Calibri"/>
                      </a:endParaRPr>
                    </a:p>
                    <a:p>
                      <a:pPr marL="14605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Cargo </a:t>
                      </a:r>
                      <a:r>
                        <a:rPr lang="es-ES" sz="1600" b="1" dirty="0" err="1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exercido</a:t>
                      </a:r>
                      <a:endParaRPr lang="es-ES" sz="1600" dirty="0" smtClean="0">
                        <a:latin typeface="+mn-lt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 marL="0" marR="0" marT="0" marB="0">
                    <a:lnL w="9525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594A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942904"/>
              </p:ext>
            </p:extLst>
          </p:nvPr>
        </p:nvGraphicFramePr>
        <p:xfrm>
          <a:off x="248284" y="2680970"/>
          <a:ext cx="2511793" cy="7785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793"/>
              </a:tblGrid>
              <a:tr h="342950"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30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QUALIFICAÇÕES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463282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200" b="1" spc="-10" dirty="0" smtClean="0">
                        <a:solidFill>
                          <a:srgbClr val="BE1E2D"/>
                        </a:solidFill>
                        <a:latin typeface="Calibri"/>
                        <a:cs typeface="Calibri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lang="fr-FR" sz="1600" b="1" spc="-10" dirty="0" err="1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Informática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s-ES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INFO</a:t>
                      </a:r>
                      <a:r>
                        <a:rPr lang="es-ES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RMAÇAO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466797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726658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594A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5996825" y="901560"/>
            <a:ext cx="1315631" cy="1326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1825" y="76369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1825" y="90805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1774" y="44551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01850" y="24049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02250" y="24049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9629" y="50800"/>
            <a:ext cx="3720465" cy="457200"/>
          </a:xfrm>
          <a:custGeom>
            <a:avLst/>
            <a:gdLst/>
            <a:ahLst/>
            <a:cxnLst/>
            <a:rect l="l" t="t" r="r" b="b"/>
            <a:pathLst>
              <a:path w="3720465" h="457200">
                <a:moveTo>
                  <a:pt x="3720426" y="457200"/>
                </a:moveTo>
                <a:lnTo>
                  <a:pt x="0" y="0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863953"/>
            <a:ext cx="3636010" cy="364490"/>
          </a:xfrm>
          <a:custGeom>
            <a:avLst/>
            <a:gdLst/>
            <a:ahLst/>
            <a:cxnLst/>
            <a:rect l="l" t="t" r="r" b="b"/>
            <a:pathLst>
              <a:path w="3636010" h="364489">
                <a:moveTo>
                  <a:pt x="0" y="0"/>
                </a:moveTo>
                <a:lnTo>
                  <a:pt x="3635603" y="364159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487374" y="3611053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>
                <a:solidFill>
                  <a:srgbClr val="726658"/>
                </a:solidFill>
                <a:cs typeface="Calibri"/>
              </a:rPr>
              <a:t>Programação</a:t>
            </a:r>
            <a:r>
              <a:rPr lang="es-ES" sz="1200" spc="-5" dirty="0">
                <a:solidFill>
                  <a:srgbClr val="726658"/>
                </a:solidFill>
                <a:cs typeface="Calibri"/>
              </a:rPr>
              <a:t> web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Design</a:t>
            </a: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 gráfico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0756" y="4968315"/>
            <a:ext cx="10820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Idiomas</a:t>
            </a:r>
            <a:endParaRPr lang="fr-FR" sz="1600" dirty="0"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0756" y="6302902"/>
            <a:ext cx="1607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Personalidade</a:t>
            </a:r>
            <a:endParaRPr lang="fr-FR" sz="1600" dirty="0">
              <a:cs typeface="Calibri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493044" y="5400558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Inglês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Francês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Italiano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2" name="object 10"/>
          <p:cNvSpPr txBox="1"/>
          <p:nvPr/>
        </p:nvSpPr>
        <p:spPr>
          <a:xfrm>
            <a:off x="459259" y="67504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Criativo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Inovador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Líder</a:t>
            </a: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 de </a:t>
            </a: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equipe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3305" y="8089431"/>
            <a:ext cx="216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266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236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Valentin 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8</cp:revision>
  <dcterms:created xsi:type="dcterms:W3CDTF">2016-05-25T21:13:20Z</dcterms:created>
  <dcterms:modified xsi:type="dcterms:W3CDTF">2019-01-23T19:27:32Z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