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0" d="100"/>
          <a:sy n="90" d="100"/>
        </p:scale>
        <p:origin x="1260" y="-19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28696"/>
            <a:ext cx="2765425" cy="4632960"/>
          </a:xfrm>
          <a:custGeom>
            <a:avLst/>
            <a:gdLst/>
            <a:ahLst/>
            <a:cxnLst/>
            <a:rect l="l" t="t" r="r" b="b"/>
            <a:pathLst>
              <a:path w="2765425" h="4632959">
                <a:moveTo>
                  <a:pt x="0" y="4632807"/>
                </a:moveTo>
                <a:lnTo>
                  <a:pt x="2764840" y="4632807"/>
                </a:lnTo>
                <a:lnTo>
                  <a:pt x="2764840" y="0"/>
                </a:lnTo>
                <a:lnTo>
                  <a:pt x="0" y="0"/>
                </a:lnTo>
                <a:lnTo>
                  <a:pt x="0" y="4632807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004454"/>
            <a:ext cx="2765425" cy="2687955"/>
          </a:xfrm>
          <a:custGeom>
            <a:avLst/>
            <a:gdLst/>
            <a:ahLst/>
            <a:cxnLst/>
            <a:rect l="l" t="t" r="r" b="b"/>
            <a:pathLst>
              <a:path w="2765425" h="2687954">
                <a:moveTo>
                  <a:pt x="0" y="2687548"/>
                </a:moveTo>
                <a:lnTo>
                  <a:pt x="2764840" y="2687548"/>
                </a:lnTo>
                <a:lnTo>
                  <a:pt x="2764840" y="0"/>
                </a:lnTo>
                <a:lnTo>
                  <a:pt x="0" y="0"/>
                </a:lnTo>
                <a:lnTo>
                  <a:pt x="0" y="2687548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685745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5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661503"/>
            <a:ext cx="2765425" cy="343535"/>
          </a:xfrm>
          <a:custGeom>
            <a:avLst/>
            <a:gdLst/>
            <a:ahLst/>
            <a:cxnLst/>
            <a:rect l="l" t="t" r="r" b="b"/>
            <a:pathLst>
              <a:path w="2765425" h="343534">
                <a:moveTo>
                  <a:pt x="0" y="342950"/>
                </a:moveTo>
                <a:lnTo>
                  <a:pt x="2764840" y="342950"/>
                </a:lnTo>
                <a:lnTo>
                  <a:pt x="2764840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764840" y="2685745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764840" y="5883351"/>
            <a:ext cx="4795520" cy="343535"/>
          </a:xfrm>
          <a:custGeom>
            <a:avLst/>
            <a:gdLst/>
            <a:ahLst/>
            <a:cxnLst/>
            <a:rect l="l" t="t" r="r" b="b"/>
            <a:pathLst>
              <a:path w="4795520" h="343535">
                <a:moveTo>
                  <a:pt x="0" y="342950"/>
                </a:moveTo>
                <a:lnTo>
                  <a:pt x="4795227" y="342950"/>
                </a:lnTo>
                <a:lnTo>
                  <a:pt x="4795227" y="0"/>
                </a:lnTo>
                <a:lnTo>
                  <a:pt x="0" y="0"/>
                </a:lnTo>
                <a:lnTo>
                  <a:pt x="0" y="34295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764840" y="0"/>
            <a:ext cx="4795520" cy="2295525"/>
          </a:xfrm>
          <a:custGeom>
            <a:avLst/>
            <a:gdLst/>
            <a:ahLst/>
            <a:cxnLst/>
            <a:rect l="l" t="t" r="r" b="b"/>
            <a:pathLst>
              <a:path w="4795520" h="2295525">
                <a:moveTo>
                  <a:pt x="0" y="2295080"/>
                </a:moveTo>
                <a:lnTo>
                  <a:pt x="4795227" y="2295080"/>
                </a:lnTo>
                <a:lnTo>
                  <a:pt x="4795227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2765425" cy="2295525"/>
          </a:xfrm>
          <a:custGeom>
            <a:avLst/>
            <a:gdLst/>
            <a:ahLst/>
            <a:cxnLst/>
            <a:rect l="l" t="t" r="r" b="b"/>
            <a:pathLst>
              <a:path w="2765425" h="2295525">
                <a:moveTo>
                  <a:pt x="0" y="2295080"/>
                </a:moveTo>
                <a:lnTo>
                  <a:pt x="2764840" y="2295080"/>
                </a:lnTo>
                <a:lnTo>
                  <a:pt x="2764840" y="0"/>
                </a:lnTo>
                <a:lnTo>
                  <a:pt x="0" y="0"/>
                </a:lnTo>
                <a:lnTo>
                  <a:pt x="0" y="2295080"/>
                </a:lnTo>
                <a:close/>
              </a:path>
            </a:pathLst>
          </a:custGeom>
          <a:solidFill>
            <a:srgbClr val="C2B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21825" y="33249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21825" y="42266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121825" y="5153748"/>
            <a:ext cx="866140" cy="411480"/>
          </a:xfrm>
          <a:custGeom>
            <a:avLst/>
            <a:gdLst/>
            <a:ahLst/>
            <a:cxnLst/>
            <a:rect l="l" t="t" r="r" b="b"/>
            <a:pathLst>
              <a:path w="866139" h="411479">
                <a:moveTo>
                  <a:pt x="751674" y="0"/>
                </a:moveTo>
                <a:lnTo>
                  <a:pt x="0" y="0"/>
                </a:lnTo>
                <a:lnTo>
                  <a:pt x="0" y="411314"/>
                </a:lnTo>
                <a:lnTo>
                  <a:pt x="751674" y="411314"/>
                </a:lnTo>
                <a:lnTo>
                  <a:pt x="865974" y="206082"/>
                </a:lnTo>
                <a:lnTo>
                  <a:pt x="751674" y="0"/>
                </a:lnTo>
                <a:close/>
              </a:path>
            </a:pathLst>
          </a:custGeom>
          <a:solidFill>
            <a:srgbClr val="726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89843" y="64304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12"/>
                </a:moveTo>
                <a:lnTo>
                  <a:pt x="2770225" y="254012"/>
                </a:lnTo>
                <a:lnTo>
                  <a:pt x="2770225" y="0"/>
                </a:lnTo>
                <a:lnTo>
                  <a:pt x="0" y="0"/>
                </a:lnTo>
                <a:lnTo>
                  <a:pt x="0" y="254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89843" y="7827454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789843" y="9249841"/>
            <a:ext cx="2770505" cy="254000"/>
          </a:xfrm>
          <a:custGeom>
            <a:avLst/>
            <a:gdLst/>
            <a:ahLst/>
            <a:cxnLst/>
            <a:rect l="l" t="t" r="r" b="b"/>
            <a:pathLst>
              <a:path w="2770504" h="254000">
                <a:moveTo>
                  <a:pt x="0" y="254000"/>
                </a:moveTo>
                <a:lnTo>
                  <a:pt x="2770225" y="254000"/>
                </a:lnTo>
                <a:lnTo>
                  <a:pt x="2770225" y="0"/>
                </a:lnTo>
                <a:lnTo>
                  <a:pt x="0" y="0"/>
                </a:lnTo>
                <a:lnTo>
                  <a:pt x="0" y="254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907951" y="443750"/>
            <a:ext cx="1467954" cy="14801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8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E6E7E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9722" y="2384107"/>
            <a:ext cx="162352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Telefone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0263" y="2384107"/>
            <a:ext cx="17221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75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75" dirty="0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</a:t>
            </a:r>
            <a:r>
              <a:rPr sz="1400" b="1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mail.com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65" y="2384106"/>
            <a:ext cx="324478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Endereço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12 Street Name, </a:t>
            </a:r>
            <a:r>
              <a:rPr lang="fr-FR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Lisboa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591" y="5336839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650" y="2729395"/>
            <a:ext cx="167640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30" dirty="0">
                <a:solidFill>
                  <a:srgbClr val="9B8579"/>
                </a:solidFill>
                <a:cs typeface="Calibri"/>
              </a:rPr>
              <a:t>QUALIFICAÇÕES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591" y="3278809"/>
            <a:ext cx="15119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 smtClean="0">
                <a:solidFill>
                  <a:srgbClr val="F1F2F2"/>
                </a:solidFill>
                <a:latin typeface="Calibri"/>
                <a:cs typeface="Calibri"/>
              </a:rPr>
              <a:t>Informática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591" y="367734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>
                <a:solidFill>
                  <a:srgbClr val="726658"/>
                </a:solidFill>
                <a:cs typeface="Calibri"/>
              </a:rPr>
              <a:t>Programação</a:t>
            </a:r>
            <a:r>
              <a:rPr lang="es-ES" sz="1200" spc="-5" dirty="0">
                <a:solidFill>
                  <a:srgbClr val="726658"/>
                </a:solidFill>
                <a:cs typeface="Calibri"/>
              </a:rPr>
              <a:t> web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Design</a:t>
            </a: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591" y="4930648"/>
            <a:ext cx="904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600" b="1" dirty="0" smtClean="0">
                <a:solidFill>
                  <a:srgbClr val="F1F2F2"/>
                </a:solidFill>
                <a:latin typeface="Calibri"/>
                <a:cs typeface="Calibri"/>
              </a:rPr>
              <a:t>Idiomas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91" y="6611716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Criativo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591" y="6234950"/>
            <a:ext cx="12077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600" b="1" spc="-10" dirty="0" err="1" smtClean="0">
                <a:solidFill>
                  <a:srgbClr val="F1F2F2"/>
                </a:solidFill>
                <a:latin typeface="Calibri"/>
                <a:cs typeface="Calibri"/>
              </a:rPr>
              <a:t>Personalidade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0814" y="-27330"/>
            <a:ext cx="54748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Alain  </a:t>
            </a:r>
            <a:r>
              <a:rPr b="1" spc="365" dirty="0" smtClean="0">
                <a:solidFill>
                  <a:srgbClr val="9B8579"/>
                </a:solidFill>
                <a:latin typeface="Calibri"/>
                <a:cs typeface="Calibri"/>
              </a:rPr>
              <a:t>DO</a:t>
            </a:r>
            <a:r>
              <a:rPr lang="fr-FR" b="1" spc="365" dirty="0" smtClean="0">
                <a:solidFill>
                  <a:srgbClr val="9B8579"/>
                </a:solidFill>
                <a:latin typeface="Calibri"/>
                <a:cs typeface="Calibri"/>
              </a:rPr>
              <a:t>FEZ</a:t>
            </a:r>
            <a:endParaRPr b="1" spc="365" dirty="0">
              <a:solidFill>
                <a:srgbClr val="9B8579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68498" y="1070623"/>
            <a:ext cx="272224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44651" y="993317"/>
            <a:ext cx="89902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900" dirty="0" smtClean="0">
                <a:solidFill>
                  <a:srgbClr val="726658"/>
                </a:solidFill>
                <a:latin typeface="Calibri"/>
                <a:cs typeface="Calibri"/>
              </a:rPr>
              <a:t>Objetivo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47168" y="5911786"/>
            <a:ext cx="353148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14" dirty="0">
                <a:solidFill>
                  <a:srgbClr val="E6E7E8"/>
                </a:solidFill>
                <a:cs typeface="Calibri"/>
              </a:rPr>
              <a:t>EXPERIÊNCIA </a:t>
            </a:r>
            <a:r>
              <a:rPr lang="fr-FR" sz="1700" b="1" spc="114" dirty="0" smtClean="0">
                <a:solidFill>
                  <a:srgbClr val="E6E7E8"/>
                </a:solidFill>
                <a:cs typeface="Calibri"/>
              </a:rPr>
              <a:t>PROFISSIONAL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09125" y="67011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lang="es-ES" sz="1600" b="1" dirty="0" smtClean="0">
                <a:solidFill>
                  <a:srgbClr val="726658"/>
                </a:solidFill>
                <a:latin typeface="Calibri"/>
                <a:cs typeface="Calibri"/>
              </a:rPr>
              <a:t>Cargo </a:t>
            </a:r>
            <a:r>
              <a:rPr lang="es-ES" sz="1600" b="1" dirty="0" err="1" smtClean="0">
                <a:solidFill>
                  <a:srgbClr val="726658"/>
                </a:solidFill>
                <a:latin typeface="Calibri"/>
                <a:cs typeface="Calibri"/>
              </a:rPr>
              <a:t>exercido</a:t>
            </a:r>
            <a:endParaRPr sz="1600" dirty="0">
              <a:latin typeface="Calibri"/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64840" y="77004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27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09125" y="8110804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/>
            <a:r>
              <a:rPr lang="es-ES" sz="1600" b="1" dirty="0">
                <a:solidFill>
                  <a:srgbClr val="726658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726658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109125" y="9520503"/>
            <a:ext cx="4060825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/>
            <a:r>
              <a:rPr lang="es-ES" sz="1600" b="1" dirty="0">
                <a:solidFill>
                  <a:srgbClr val="726658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726658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 algn="r">
              <a:lnSpc>
                <a:spcPct val="100000"/>
              </a:lnSpc>
              <a:spcBef>
                <a:spcPts val="600"/>
              </a:spcBef>
            </a:pP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2764840" y="9135503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8878" y="7694624"/>
            <a:ext cx="268257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sz="1700" b="1" dirty="0" smtClean="0">
                <a:solidFill>
                  <a:srgbClr val="9B8579"/>
                </a:solidFill>
                <a:latin typeface="Calibri"/>
                <a:cs typeface="Calibri"/>
              </a:rPr>
              <a:t>INFORMAÇAO </a:t>
            </a:r>
            <a:r>
              <a:rPr lang="es-ES" sz="1700" b="1" dirty="0" smtClean="0">
                <a:solidFill>
                  <a:srgbClr val="9B8579"/>
                </a:solidFill>
                <a:latin typeface="Calibri"/>
                <a:cs typeface="Calibri"/>
              </a:rPr>
              <a:t>ADICIONAL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591" y="8128820"/>
            <a:ext cx="224853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5156" y="2729522"/>
            <a:ext cx="212769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E6E7E8"/>
                </a:solidFill>
                <a:latin typeface="Calibri"/>
                <a:cs typeface="Calibri"/>
              </a:rPr>
              <a:t>FORMAÇAO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64840" y="40106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64840" y="4912385"/>
            <a:ext cx="4795520" cy="0"/>
          </a:xfrm>
          <a:custGeom>
            <a:avLst/>
            <a:gdLst/>
            <a:ahLst/>
            <a:cxnLst/>
            <a:rect l="l" t="t" r="r" b="b"/>
            <a:pathLst>
              <a:path w="4795520">
                <a:moveTo>
                  <a:pt x="0" y="0"/>
                </a:moveTo>
                <a:lnTo>
                  <a:pt x="4795215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15574" y="3159429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25" dirty="0" err="1" smtClean="0">
                <a:solidFill>
                  <a:srgbClr val="C2B59B"/>
                </a:solidFill>
                <a:latin typeface="Calibri"/>
                <a:cs typeface="Calibri"/>
              </a:rPr>
              <a:t>Universidade</a:t>
            </a:r>
            <a:r>
              <a:rPr lang="fr-FR" sz="1800" b="1" spc="25" dirty="0" smtClean="0">
                <a:solidFill>
                  <a:srgbClr val="C2B59B"/>
                </a:solidFill>
                <a:latin typeface="Calibri"/>
                <a:cs typeface="Calibri"/>
              </a:rPr>
              <a:t> – Grau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15574" y="40865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 err="1">
                <a:solidFill>
                  <a:srgbClr val="C2B59B"/>
                </a:solidFill>
                <a:cs typeface="Calibri"/>
              </a:rPr>
              <a:t>Universidade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Grau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5574" y="5000930"/>
            <a:ext cx="2854376" cy="6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25" dirty="0" err="1">
                <a:solidFill>
                  <a:srgbClr val="C2B59B"/>
                </a:solidFill>
                <a:cs typeface="Calibri"/>
              </a:rPr>
              <a:t>Universidade</a:t>
            </a:r>
            <a:r>
              <a:rPr lang="fr-FR" b="1" spc="25" dirty="0">
                <a:solidFill>
                  <a:srgbClr val="C2B59B"/>
                </a:solidFill>
                <a:cs typeface="Calibri"/>
              </a:rPr>
              <a:t> – Grau</a:t>
            </a:r>
            <a:endParaRPr lang="fr-FR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00835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11650" y="2392261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59"/>
                </a:lnTo>
              </a:path>
            </a:pathLst>
          </a:custGeom>
          <a:ln w="1270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2681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9445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227241"/>
            <a:ext cx="2060575" cy="279400"/>
          </a:xfrm>
          <a:custGeom>
            <a:avLst/>
            <a:gdLst/>
            <a:ahLst/>
            <a:cxnLst/>
            <a:rect l="l" t="t" r="r" b="b"/>
            <a:pathLst>
              <a:path w="2060575" h="279400">
                <a:moveTo>
                  <a:pt x="0" y="279400"/>
                </a:moveTo>
                <a:lnTo>
                  <a:pt x="2060028" y="279400"/>
                </a:lnTo>
                <a:lnTo>
                  <a:pt x="2060028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238500" y="33786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38500" y="4280243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38500" y="5207444"/>
            <a:ext cx="50736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FFFFFF"/>
                </a:solidFill>
                <a:latin typeface="Calibri"/>
                <a:cs typeface="Calibri"/>
              </a:rPr>
              <a:t>2016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1825" y="8081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1825" y="6684441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21825" y="9503845"/>
            <a:ext cx="4438650" cy="0"/>
          </a:xfrm>
          <a:custGeom>
            <a:avLst/>
            <a:gdLst/>
            <a:ahLst/>
            <a:cxnLst/>
            <a:rect l="l" t="t" r="r" b="b"/>
            <a:pathLst>
              <a:path w="4438650">
                <a:moveTo>
                  <a:pt x="443823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244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Avenir Book</vt:lpstr>
      <vt:lpstr>Calibri</vt:lpstr>
      <vt:lpstr>Office Theme</vt:lpstr>
      <vt:lpstr>Alain  DOFEZ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9</cp:revision>
  <dcterms:created xsi:type="dcterms:W3CDTF">2016-05-25T21:06:00Z</dcterms:created>
  <dcterms:modified xsi:type="dcterms:W3CDTF">2019-01-17T22:41:06Z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