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0" d="100"/>
          <a:sy n="80" d="100"/>
        </p:scale>
        <p:origin x="1506" y="-22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633" y="230594"/>
            <a:ext cx="1467949" cy="1480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95945"/>
            <a:ext cx="7560309" cy="399415"/>
          </a:xfrm>
          <a:custGeom>
            <a:avLst/>
            <a:gdLst/>
            <a:ahLst/>
            <a:cxnLst/>
            <a:rect l="l" t="t" r="r" b="b"/>
            <a:pathLst>
              <a:path w="7560309" h="399414">
                <a:moveTo>
                  <a:pt x="0" y="399135"/>
                </a:moveTo>
                <a:lnTo>
                  <a:pt x="7560068" y="399135"/>
                </a:lnTo>
                <a:lnTo>
                  <a:pt x="7560068" y="0"/>
                </a:lnTo>
                <a:lnTo>
                  <a:pt x="0" y="0"/>
                </a:lnTo>
                <a:lnTo>
                  <a:pt x="0" y="399135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95080"/>
            <a:ext cx="7560309" cy="8397240"/>
          </a:xfrm>
          <a:custGeom>
            <a:avLst/>
            <a:gdLst/>
            <a:ahLst/>
            <a:cxnLst/>
            <a:rect l="l" t="t" r="r" b="b"/>
            <a:pathLst>
              <a:path w="7560309" h="8397240">
                <a:moveTo>
                  <a:pt x="0" y="8396922"/>
                </a:moveTo>
                <a:lnTo>
                  <a:pt x="7560068" y="8396922"/>
                </a:lnTo>
                <a:lnTo>
                  <a:pt x="7560068" y="0"/>
                </a:lnTo>
                <a:lnTo>
                  <a:pt x="0" y="0"/>
                </a:lnTo>
                <a:lnTo>
                  <a:pt x="0" y="8396922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975" y="-103530"/>
            <a:ext cx="7346899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611" y="3060890"/>
            <a:ext cx="7067626" cy="417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275" y="1990597"/>
            <a:ext cx="155257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Telefone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: 000 111 333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5250" y="1990597"/>
            <a:ext cx="358443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Endereço</a:t>
            </a: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: </a:t>
            </a:r>
            <a:r>
              <a:rPr lang="fr-FR" sz="1300" b="1" dirty="0" smtClean="0">
                <a:solidFill>
                  <a:srgbClr val="F1F2F2"/>
                </a:solidFill>
                <a:latin typeface="Calibri"/>
                <a:cs typeface="Calibri"/>
              </a:rPr>
              <a:t>12 Street Name, Lisboa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4650" y="1990597"/>
            <a:ext cx="170742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Email:</a:t>
            </a:r>
            <a:r>
              <a:rPr sz="1300" b="1" spc="-65" dirty="0" smtClean="0">
                <a:solidFill>
                  <a:srgbClr val="F1F2F2"/>
                </a:solidFill>
                <a:latin typeface="Calibri"/>
                <a:cs typeface="Calibri"/>
              </a:rPr>
              <a:t> </a:t>
            </a:r>
            <a:r>
              <a:rPr lang="es-ES" sz="1300" b="1" u="sng" spc="-5" dirty="0" smtClean="0">
                <a:solidFill>
                  <a:srgbClr val="F1F2F2"/>
                </a:solidFill>
                <a:latin typeface="Calibri"/>
                <a:cs typeface="Calibri"/>
              </a:rPr>
              <a:t>name</a:t>
            </a: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@mail.com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160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3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54791" y="2538971"/>
            <a:ext cx="20524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40" dirty="0">
                <a:solidFill>
                  <a:srgbClr val="FFFFFF"/>
                </a:solidFill>
                <a:cs typeface="Calibri"/>
              </a:rPr>
              <a:t>QUALIFICAÇÕES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3304" y="7491945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4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97450" y="7556500"/>
            <a:ext cx="19137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b="1" spc="130" dirty="0" smtClean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b="1" spc="130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r>
              <a:rPr lang="es-ES" b="1" spc="130" dirty="0" smtClean="0">
                <a:solidFill>
                  <a:srgbClr val="FFFFFF"/>
                </a:solidFill>
                <a:latin typeface="Calibri"/>
                <a:cs typeface="Calibri"/>
              </a:rPr>
              <a:t>RMAÇAO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4203" y="2501379"/>
            <a:ext cx="3240000" cy="400685"/>
          </a:xfrm>
          <a:custGeom>
            <a:avLst/>
            <a:gdLst/>
            <a:ahLst/>
            <a:cxnLst/>
            <a:rect l="l" t="t" r="r" b="b"/>
            <a:pathLst>
              <a:path w="3037204" h="400685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2650" y="2535221"/>
            <a:ext cx="30675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20" dirty="0">
                <a:solidFill>
                  <a:srgbClr val="FFFFFF"/>
                </a:solidFill>
                <a:cs typeface="Calibri"/>
              </a:rPr>
              <a:t>EXPERIÊNCIA PROFISSIONAL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4204" y="7491945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4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2651" y="7542224"/>
            <a:ext cx="2480752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 smtClean="0">
                <a:solidFill>
                  <a:srgbClr val="FFFFFF"/>
                </a:solidFill>
                <a:latin typeface="Calibri"/>
                <a:cs typeface="Calibri"/>
              </a:rPr>
              <a:t>FORMAÇAO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-1022349" y="-103530"/>
            <a:ext cx="9067800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0" algn="l">
              <a:lnSpc>
                <a:spcPct val="100000"/>
              </a:lnSpc>
            </a:pPr>
            <a:r>
              <a:rPr lang="fr-FR" sz="7200" spc="275" smtClean="0"/>
              <a:t>Paul </a:t>
            </a:r>
            <a:r>
              <a:rPr lang="fr-FR" sz="7200" b="1" spc="365" smtClean="0">
                <a:solidFill>
                  <a:srgbClr val="494949"/>
                </a:solidFill>
              </a:rPr>
              <a:t>DELON</a:t>
            </a:r>
            <a:endParaRPr sz="7200" b="1" spc="365" dirty="0">
              <a:solidFill>
                <a:srgbClr val="494949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70" y="1096023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latin typeface="Calibri" charset="0"/>
              </a:rPr>
              <a:t>Lorem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dolor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sit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amet</a:t>
            </a:r>
            <a:r>
              <a:rPr lang="fr-FR" sz="1200" i="1" dirty="0">
                <a:latin typeface="Calibri" charset="0"/>
              </a:rPr>
              <a:t>, </a:t>
            </a:r>
            <a:r>
              <a:rPr lang="fr-FR" sz="1200" i="1" dirty="0" err="1">
                <a:latin typeface="Calibri" charset="0"/>
              </a:rPr>
              <a:t>consectetur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adipiscing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elit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Morbi</a:t>
            </a:r>
            <a:r>
              <a:rPr lang="fr-FR" sz="1200" i="1" dirty="0">
                <a:latin typeface="Calibri" charset="0"/>
              </a:rPr>
              <a:t> tristique </a:t>
            </a:r>
            <a:r>
              <a:rPr lang="fr-FR" sz="1200" i="1" dirty="0" err="1">
                <a:latin typeface="Calibri" charset="0"/>
              </a:rPr>
              <a:t>sapien</a:t>
            </a:r>
            <a:r>
              <a:rPr lang="fr-FR" sz="1200" i="1" dirty="0">
                <a:latin typeface="Calibri" charset="0"/>
              </a:rPr>
              <a:t> nec </a:t>
            </a:r>
            <a:r>
              <a:rPr lang="fr-FR" sz="1200" i="1" dirty="0" err="1">
                <a:latin typeface="Calibri" charset="0"/>
              </a:rPr>
              <a:t>nulla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rutrum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imperdiet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Nullam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augue</a:t>
            </a:r>
            <a:r>
              <a:rPr lang="fr-FR" sz="1200" i="1" dirty="0">
                <a:latin typeface="Calibri" charset="0"/>
              </a:rPr>
              <a:t> id </a:t>
            </a:r>
            <a:r>
              <a:rPr lang="fr-FR" sz="1200" i="1" dirty="0" err="1">
                <a:latin typeface="Calibri" charset="0"/>
              </a:rPr>
              <a:t>velit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luctus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maximus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Interdum</a:t>
            </a:r>
            <a:r>
              <a:rPr lang="fr-FR" sz="1200" i="1" dirty="0">
                <a:latin typeface="Calibri" charset="0"/>
              </a:rPr>
              <a:t> et </a:t>
            </a:r>
            <a:r>
              <a:rPr lang="fr-FR" sz="1200" i="1" dirty="0" err="1">
                <a:latin typeface="Calibri" charset="0"/>
              </a:rPr>
              <a:t>malesuada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fames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ac</a:t>
            </a:r>
            <a:r>
              <a:rPr lang="fr-FR" sz="1200" i="1" dirty="0">
                <a:latin typeface="Calibri" charset="0"/>
              </a:rPr>
              <a:t> ante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primis</a:t>
            </a:r>
            <a:r>
              <a:rPr lang="fr-FR" sz="1200" i="1" dirty="0">
                <a:latin typeface="Calibri" charset="0"/>
              </a:rPr>
              <a:t> in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383703" y="4441888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7611" y="3060890"/>
            <a:ext cx="4314190" cy="4206921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130810" algn="just">
              <a:lnSpc>
                <a:spcPct val="100000"/>
              </a:lnSpc>
              <a:spcBef>
                <a:spcPts val="765"/>
              </a:spcBef>
            </a:pPr>
            <a:r>
              <a:rPr lang="es-ES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smtClean="0">
                <a:solidFill>
                  <a:srgbClr val="36A047"/>
                </a:solidFill>
                <a:latin typeface="Calibri"/>
                <a:cs typeface="Calibri"/>
              </a:rPr>
              <a:t>Cargo </a:t>
            </a:r>
            <a:r>
              <a:rPr lang="es-ES" sz="1600" b="1" i="1" spc="-5" dirty="0" err="1" smtClean="0">
                <a:solidFill>
                  <a:srgbClr val="36A047"/>
                </a:solidFill>
                <a:latin typeface="Calibri"/>
                <a:cs typeface="Calibri"/>
              </a:rPr>
              <a:t>exercido</a:t>
            </a:r>
            <a:endParaRPr sz="1600" dirty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20" dirty="0" smtClean="0">
                <a:solidFill>
                  <a:srgbClr val="494949"/>
                </a:solidFill>
                <a:cs typeface="Calibri"/>
              </a:rPr>
              <a:t>EMPRESA </a:t>
            </a:r>
          </a:p>
          <a:p>
            <a:pPr marL="130810" algn="just"/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Cargo </a:t>
            </a: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20" dirty="0">
                <a:solidFill>
                  <a:srgbClr val="494949"/>
                </a:solidFill>
                <a:cs typeface="Calibri"/>
              </a:rPr>
              <a:t>EMPRESA </a:t>
            </a:r>
            <a:endParaRPr lang="es-ES" sz="1600" b="1" i="1" spc="-20" dirty="0" smtClean="0">
              <a:solidFill>
                <a:srgbClr val="494949"/>
              </a:solidFill>
              <a:cs typeface="Calibri"/>
            </a:endParaRPr>
          </a:p>
          <a:p>
            <a:pPr marL="130810" algn="just"/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Cargo </a:t>
            </a: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</p:txBody>
      </p:sp>
      <p:sp>
        <p:nvSpPr>
          <p:cNvPr id="22" name="object 22"/>
          <p:cNvSpPr/>
          <p:nvPr/>
        </p:nvSpPr>
        <p:spPr>
          <a:xfrm>
            <a:off x="383703" y="59563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9279" y="8013941"/>
            <a:ext cx="3102130" cy="2420534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19494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535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sz="1800" b="1" i="1" spc="25" dirty="0" err="1" smtClean="0">
                <a:solidFill>
                  <a:srgbClr val="07517E"/>
                </a:solidFill>
                <a:latin typeface="Calibri"/>
                <a:cs typeface="Calibri"/>
              </a:rPr>
              <a:t>Universidade</a:t>
            </a: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6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b="1" i="1" spc="35" dirty="0" smtClean="0">
                <a:solidFill>
                  <a:srgbClr val="07517E"/>
                </a:solidFill>
                <a:latin typeface="Calibri"/>
                <a:cs typeface="Calibri"/>
              </a:rPr>
              <a:t>Grau</a:t>
            </a:r>
            <a:endParaRPr sz="1800" dirty="0" smtClean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800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Universidade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6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5" dirty="0">
                <a:solidFill>
                  <a:srgbClr val="07517E"/>
                </a:solidFill>
                <a:cs typeface="Calibri"/>
              </a:rPr>
              <a:t>Grau</a:t>
            </a:r>
            <a:endParaRPr lang="fr-FR" dirty="0"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53" y="3060891"/>
            <a:ext cx="2110105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130468" y="3155454"/>
            <a:ext cx="2182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INFORMÁTICA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</a:p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Programação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web</a:t>
            </a:r>
          </a:p>
          <a:p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Design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gráfico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IDIOMAS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Inglês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Francês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Espanhol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Italiano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PERSONALIDADE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Criativo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Inovador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Líder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de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equipe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Organizado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3304" y="8051468"/>
            <a:ext cx="2110105" cy="241998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3"/>
          <p:cNvSpPr/>
          <p:nvPr/>
        </p:nvSpPr>
        <p:spPr>
          <a:xfrm>
            <a:off x="709278" y="9224209"/>
            <a:ext cx="3102131" cy="114798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Rectangle 31"/>
          <p:cNvSpPr/>
          <p:nvPr/>
        </p:nvSpPr>
        <p:spPr>
          <a:xfrm>
            <a:off x="5073650" y="8347045"/>
            <a:ext cx="19137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25" name="object 22"/>
          <p:cNvSpPr/>
          <p:nvPr/>
        </p:nvSpPr>
        <p:spPr>
          <a:xfrm>
            <a:off x="365125" y="45085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2F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240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Paul DELON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11</cp:revision>
  <dcterms:created xsi:type="dcterms:W3CDTF">2016-05-25T19:06:43Z</dcterms:created>
  <dcterms:modified xsi:type="dcterms:W3CDTF">2019-01-23T19:25:03Z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