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51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/>
    <p:restoredTop sz="94674"/>
  </p:normalViewPr>
  <p:slideViewPr>
    <p:cSldViewPr snapToGrid="0" snapToObjects="1">
      <p:cViewPr>
        <p:scale>
          <a:sx n="98" d="100"/>
          <a:sy n="98" d="100"/>
        </p:scale>
        <p:origin x="1062" y="-3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0801-DBBE-0142-914F-7E893F3947B2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2997-1518-8D4E-9EA3-AAE6636603C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0801-DBBE-0142-914F-7E893F3947B2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2997-1518-8D4E-9EA3-AAE6636603C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0801-DBBE-0142-914F-7E893F3947B2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2997-1518-8D4E-9EA3-AAE6636603C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0801-DBBE-0142-914F-7E893F3947B2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2997-1518-8D4E-9EA3-AAE6636603C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0801-DBBE-0142-914F-7E893F3947B2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2997-1518-8D4E-9EA3-AAE6636603C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0801-DBBE-0142-914F-7E893F3947B2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2997-1518-8D4E-9EA3-AAE6636603C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0801-DBBE-0142-914F-7E893F3947B2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2997-1518-8D4E-9EA3-AAE6636603C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0801-DBBE-0142-914F-7E893F3947B2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2997-1518-8D4E-9EA3-AAE6636603C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0801-DBBE-0142-914F-7E893F3947B2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2997-1518-8D4E-9EA3-AAE6636603C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0801-DBBE-0142-914F-7E893F3947B2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2997-1518-8D4E-9EA3-AAE6636603C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0801-DBBE-0142-914F-7E893F3947B2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2997-1518-8D4E-9EA3-AAE6636603C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E0801-DBBE-0142-914F-7E893F3947B2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62997-1518-8D4E-9EA3-AAE6636603C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23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/>
          <p:cNvSpPr/>
          <p:nvPr/>
        </p:nvSpPr>
        <p:spPr>
          <a:xfrm>
            <a:off x="-26620" y="8776602"/>
            <a:ext cx="2711116" cy="377824"/>
          </a:xfrm>
          <a:prstGeom prst="rect">
            <a:avLst/>
          </a:prstGeom>
          <a:solidFill>
            <a:srgbClr val="0751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75"/>
          <p:cNvSpPr/>
          <p:nvPr/>
        </p:nvSpPr>
        <p:spPr>
          <a:xfrm>
            <a:off x="2903542" y="2646315"/>
            <a:ext cx="4656133" cy="377824"/>
          </a:xfrm>
          <a:prstGeom prst="rect">
            <a:avLst/>
          </a:prstGeom>
          <a:solidFill>
            <a:srgbClr val="0751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0" y="3311394"/>
            <a:ext cx="2711116" cy="377824"/>
          </a:xfrm>
          <a:prstGeom prst="rect">
            <a:avLst/>
          </a:prstGeom>
          <a:solidFill>
            <a:srgbClr val="0751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2025102"/>
          </a:xfrm>
          <a:prstGeom prst="rect">
            <a:avLst/>
          </a:prstGeom>
        </p:spPr>
      </p:pic>
      <p:sp>
        <p:nvSpPr>
          <p:cNvPr id="40" name="object 2"/>
          <p:cNvSpPr txBox="1">
            <a:spLocks/>
          </p:cNvSpPr>
          <p:nvPr/>
        </p:nvSpPr>
        <p:spPr>
          <a:xfrm>
            <a:off x="2619512" y="154231"/>
            <a:ext cx="3517265" cy="763286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fr-FR" spc="240" dirty="0" smtClean="0">
                <a:solidFill>
                  <a:schemeClr val="bg1"/>
                </a:solidFill>
              </a:rPr>
              <a:t>Akim </a:t>
            </a:r>
            <a:r>
              <a:rPr lang="fr-FR" b="1" spc="310" dirty="0" smtClean="0">
                <a:solidFill>
                  <a:schemeClr val="bg1"/>
                </a:solidFill>
                <a:latin typeface="Calibri"/>
                <a:cs typeface="Calibri"/>
              </a:rPr>
              <a:t>DOE</a:t>
            </a:r>
            <a:endParaRPr lang="fr-FR" b="1" spc="31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41" name="object 3"/>
          <p:cNvSpPr txBox="1"/>
          <p:nvPr/>
        </p:nvSpPr>
        <p:spPr>
          <a:xfrm>
            <a:off x="2997200" y="969574"/>
            <a:ext cx="435102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 defTabSz="685800">
              <a:defRPr/>
            </a:pP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Lorem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ipsum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dolor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sit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amet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,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consectetur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adipiscing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elit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.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Morbi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 tristique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sapien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 nec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nulla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rutrum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imperdiet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.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Nullam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faucibus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augue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 id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velit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luctus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 </a:t>
            </a:r>
            <a:r>
              <a:rPr lang="fr-FR" sz="1200" i="1" dirty="0" err="1" smtClean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maximus</a:t>
            </a:r>
            <a:r>
              <a:rPr lang="fr-FR" sz="1200" i="1" dirty="0" smtClean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. </a:t>
            </a:r>
            <a:endParaRPr lang="fr-FR" sz="1200" i="1" dirty="0">
              <a:solidFill>
                <a:schemeClr val="bg1">
                  <a:lumMod val="95000"/>
                </a:schemeClr>
              </a:solidFill>
              <a:latin typeface="Calibri" charset="0"/>
            </a:endParaRPr>
          </a:p>
        </p:txBody>
      </p:sp>
      <p:sp>
        <p:nvSpPr>
          <p:cNvPr id="42" name="object 4"/>
          <p:cNvSpPr/>
          <p:nvPr/>
        </p:nvSpPr>
        <p:spPr>
          <a:xfrm>
            <a:off x="3150552" y="3036036"/>
            <a:ext cx="4410075" cy="6049645"/>
          </a:xfrm>
          <a:custGeom>
            <a:avLst/>
            <a:gdLst/>
            <a:ahLst/>
            <a:cxnLst/>
            <a:rect l="l" t="t" r="r" b="b"/>
            <a:pathLst>
              <a:path w="4410075" h="6049645">
                <a:moveTo>
                  <a:pt x="4409503" y="6049518"/>
                </a:moveTo>
                <a:lnTo>
                  <a:pt x="0" y="6049518"/>
                </a:lnTo>
                <a:lnTo>
                  <a:pt x="0" y="0"/>
                </a:lnTo>
                <a:lnTo>
                  <a:pt x="4409503" y="0"/>
                </a:lnTo>
                <a:lnTo>
                  <a:pt x="4409503" y="6049518"/>
                </a:lnTo>
                <a:close/>
              </a:path>
            </a:pathLst>
          </a:custGeom>
          <a:solidFill>
            <a:srgbClr val="E7E8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5"/>
          <p:cNvSpPr/>
          <p:nvPr/>
        </p:nvSpPr>
        <p:spPr>
          <a:xfrm>
            <a:off x="0" y="3700792"/>
            <a:ext cx="2476500" cy="4974590"/>
          </a:xfrm>
          <a:custGeom>
            <a:avLst/>
            <a:gdLst/>
            <a:ahLst/>
            <a:cxnLst/>
            <a:rect l="l" t="t" r="r" b="b"/>
            <a:pathLst>
              <a:path w="2476500" h="4974590">
                <a:moveTo>
                  <a:pt x="0" y="4974399"/>
                </a:moveTo>
                <a:lnTo>
                  <a:pt x="2476271" y="4974399"/>
                </a:lnTo>
                <a:lnTo>
                  <a:pt x="2476271" y="0"/>
                </a:lnTo>
                <a:lnTo>
                  <a:pt x="0" y="0"/>
                </a:lnTo>
                <a:lnTo>
                  <a:pt x="0" y="4974399"/>
                </a:lnTo>
                <a:close/>
              </a:path>
            </a:pathLst>
          </a:custGeom>
          <a:solidFill>
            <a:srgbClr val="E7E8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6"/>
          <p:cNvSpPr/>
          <p:nvPr/>
        </p:nvSpPr>
        <p:spPr>
          <a:xfrm>
            <a:off x="194081" y="1609953"/>
            <a:ext cx="1468120" cy="1468120"/>
          </a:xfrm>
          <a:custGeom>
            <a:avLst/>
            <a:gdLst/>
            <a:ahLst/>
            <a:cxnLst/>
            <a:rect l="l" t="t" r="r" b="b"/>
            <a:pathLst>
              <a:path w="1468120" h="1468120">
                <a:moveTo>
                  <a:pt x="1467954" y="733971"/>
                </a:moveTo>
                <a:lnTo>
                  <a:pt x="1466393" y="782229"/>
                </a:lnTo>
                <a:lnTo>
                  <a:pt x="1461774" y="829654"/>
                </a:lnTo>
                <a:lnTo>
                  <a:pt x="1454194" y="876149"/>
                </a:lnTo>
                <a:lnTo>
                  <a:pt x="1443749" y="921617"/>
                </a:lnTo>
                <a:lnTo>
                  <a:pt x="1430536" y="965961"/>
                </a:lnTo>
                <a:lnTo>
                  <a:pt x="1414652" y="1009085"/>
                </a:lnTo>
                <a:lnTo>
                  <a:pt x="1396194" y="1050892"/>
                </a:lnTo>
                <a:lnTo>
                  <a:pt x="1375258" y="1091285"/>
                </a:lnTo>
                <a:lnTo>
                  <a:pt x="1351941" y="1130168"/>
                </a:lnTo>
                <a:lnTo>
                  <a:pt x="1326340" y="1167443"/>
                </a:lnTo>
                <a:lnTo>
                  <a:pt x="1298551" y="1203015"/>
                </a:lnTo>
                <a:lnTo>
                  <a:pt x="1268672" y="1236786"/>
                </a:lnTo>
                <a:lnTo>
                  <a:pt x="1236798" y="1268659"/>
                </a:lnTo>
                <a:lnTo>
                  <a:pt x="1203028" y="1298539"/>
                </a:lnTo>
                <a:lnTo>
                  <a:pt x="1167456" y="1326327"/>
                </a:lnTo>
                <a:lnTo>
                  <a:pt x="1130181" y="1351928"/>
                </a:lnTo>
                <a:lnTo>
                  <a:pt x="1091298" y="1375245"/>
                </a:lnTo>
                <a:lnTo>
                  <a:pt x="1050905" y="1396181"/>
                </a:lnTo>
                <a:lnTo>
                  <a:pt x="1009098" y="1414639"/>
                </a:lnTo>
                <a:lnTo>
                  <a:pt x="965974" y="1430523"/>
                </a:lnTo>
                <a:lnTo>
                  <a:pt x="921630" y="1443736"/>
                </a:lnTo>
                <a:lnTo>
                  <a:pt x="876162" y="1454181"/>
                </a:lnTo>
                <a:lnTo>
                  <a:pt x="829667" y="1461761"/>
                </a:lnTo>
                <a:lnTo>
                  <a:pt x="782242" y="1466380"/>
                </a:lnTo>
                <a:lnTo>
                  <a:pt x="733983" y="1467942"/>
                </a:lnTo>
                <a:lnTo>
                  <a:pt x="685723" y="1466380"/>
                </a:lnTo>
                <a:lnTo>
                  <a:pt x="638297" y="1461761"/>
                </a:lnTo>
                <a:lnTo>
                  <a:pt x="591801" y="1454181"/>
                </a:lnTo>
                <a:lnTo>
                  <a:pt x="546332" y="1443736"/>
                </a:lnTo>
                <a:lnTo>
                  <a:pt x="501986" y="1430523"/>
                </a:lnTo>
                <a:lnTo>
                  <a:pt x="458862" y="1414639"/>
                </a:lnTo>
                <a:lnTo>
                  <a:pt x="417054" y="1396181"/>
                </a:lnTo>
                <a:lnTo>
                  <a:pt x="376660" y="1375245"/>
                </a:lnTo>
                <a:lnTo>
                  <a:pt x="337777" y="1351928"/>
                </a:lnTo>
                <a:lnTo>
                  <a:pt x="300501" y="1326327"/>
                </a:lnTo>
                <a:lnTo>
                  <a:pt x="264929" y="1298539"/>
                </a:lnTo>
                <a:lnTo>
                  <a:pt x="231157" y="1268659"/>
                </a:lnTo>
                <a:lnTo>
                  <a:pt x="199283" y="1236786"/>
                </a:lnTo>
                <a:lnTo>
                  <a:pt x="169404" y="1203015"/>
                </a:lnTo>
                <a:lnTo>
                  <a:pt x="141615" y="1167443"/>
                </a:lnTo>
                <a:lnTo>
                  <a:pt x="116014" y="1130168"/>
                </a:lnTo>
                <a:lnTo>
                  <a:pt x="92697" y="1091285"/>
                </a:lnTo>
                <a:lnTo>
                  <a:pt x="71760" y="1050892"/>
                </a:lnTo>
                <a:lnTo>
                  <a:pt x="53302" y="1009085"/>
                </a:lnTo>
                <a:lnTo>
                  <a:pt x="37418" y="965961"/>
                </a:lnTo>
                <a:lnTo>
                  <a:pt x="24205" y="921617"/>
                </a:lnTo>
                <a:lnTo>
                  <a:pt x="13760" y="876149"/>
                </a:lnTo>
                <a:lnTo>
                  <a:pt x="6180" y="829654"/>
                </a:lnTo>
                <a:lnTo>
                  <a:pt x="1561" y="782229"/>
                </a:lnTo>
                <a:lnTo>
                  <a:pt x="0" y="733971"/>
                </a:lnTo>
                <a:lnTo>
                  <a:pt x="1561" y="685712"/>
                </a:lnTo>
                <a:lnTo>
                  <a:pt x="6180" y="638287"/>
                </a:lnTo>
                <a:lnTo>
                  <a:pt x="13760" y="591792"/>
                </a:lnTo>
                <a:lnTo>
                  <a:pt x="24205" y="546324"/>
                </a:lnTo>
                <a:lnTo>
                  <a:pt x="37418" y="501980"/>
                </a:lnTo>
                <a:lnTo>
                  <a:pt x="53302" y="458856"/>
                </a:lnTo>
                <a:lnTo>
                  <a:pt x="71760" y="417049"/>
                </a:lnTo>
                <a:lnTo>
                  <a:pt x="92697" y="376656"/>
                </a:lnTo>
                <a:lnTo>
                  <a:pt x="116014" y="337773"/>
                </a:lnTo>
                <a:lnTo>
                  <a:pt x="141615" y="300498"/>
                </a:lnTo>
                <a:lnTo>
                  <a:pt x="169404" y="264926"/>
                </a:lnTo>
                <a:lnTo>
                  <a:pt x="199283" y="231156"/>
                </a:lnTo>
                <a:lnTo>
                  <a:pt x="231157" y="199282"/>
                </a:lnTo>
                <a:lnTo>
                  <a:pt x="264929" y="169403"/>
                </a:lnTo>
                <a:lnTo>
                  <a:pt x="300501" y="141614"/>
                </a:lnTo>
                <a:lnTo>
                  <a:pt x="337777" y="116013"/>
                </a:lnTo>
                <a:lnTo>
                  <a:pt x="376660" y="92696"/>
                </a:lnTo>
                <a:lnTo>
                  <a:pt x="417054" y="71760"/>
                </a:lnTo>
                <a:lnTo>
                  <a:pt x="458862" y="53302"/>
                </a:lnTo>
                <a:lnTo>
                  <a:pt x="501986" y="37418"/>
                </a:lnTo>
                <a:lnTo>
                  <a:pt x="546332" y="24205"/>
                </a:lnTo>
                <a:lnTo>
                  <a:pt x="591801" y="13760"/>
                </a:lnTo>
                <a:lnTo>
                  <a:pt x="638297" y="6180"/>
                </a:lnTo>
                <a:lnTo>
                  <a:pt x="685723" y="1561"/>
                </a:lnTo>
                <a:lnTo>
                  <a:pt x="733983" y="0"/>
                </a:lnTo>
                <a:lnTo>
                  <a:pt x="782242" y="1561"/>
                </a:lnTo>
                <a:lnTo>
                  <a:pt x="829667" y="6180"/>
                </a:lnTo>
                <a:lnTo>
                  <a:pt x="876162" y="13760"/>
                </a:lnTo>
                <a:lnTo>
                  <a:pt x="921630" y="24205"/>
                </a:lnTo>
                <a:lnTo>
                  <a:pt x="965974" y="37418"/>
                </a:lnTo>
                <a:lnTo>
                  <a:pt x="1009098" y="53302"/>
                </a:lnTo>
                <a:lnTo>
                  <a:pt x="1050905" y="71760"/>
                </a:lnTo>
                <a:lnTo>
                  <a:pt x="1091298" y="92696"/>
                </a:lnTo>
                <a:lnTo>
                  <a:pt x="1130181" y="116013"/>
                </a:lnTo>
                <a:lnTo>
                  <a:pt x="1167456" y="141614"/>
                </a:lnTo>
                <a:lnTo>
                  <a:pt x="1203028" y="169403"/>
                </a:lnTo>
                <a:lnTo>
                  <a:pt x="1236798" y="199282"/>
                </a:lnTo>
                <a:lnTo>
                  <a:pt x="1268672" y="231156"/>
                </a:lnTo>
                <a:lnTo>
                  <a:pt x="1298551" y="264926"/>
                </a:lnTo>
                <a:lnTo>
                  <a:pt x="1326340" y="300498"/>
                </a:lnTo>
                <a:lnTo>
                  <a:pt x="1351941" y="337773"/>
                </a:lnTo>
                <a:lnTo>
                  <a:pt x="1375258" y="376656"/>
                </a:lnTo>
                <a:lnTo>
                  <a:pt x="1396194" y="417049"/>
                </a:lnTo>
                <a:lnTo>
                  <a:pt x="1414652" y="458856"/>
                </a:lnTo>
                <a:lnTo>
                  <a:pt x="1430536" y="501980"/>
                </a:lnTo>
                <a:lnTo>
                  <a:pt x="1443749" y="546324"/>
                </a:lnTo>
                <a:lnTo>
                  <a:pt x="1454194" y="591792"/>
                </a:lnTo>
                <a:lnTo>
                  <a:pt x="1461774" y="638287"/>
                </a:lnTo>
                <a:lnTo>
                  <a:pt x="1466393" y="685712"/>
                </a:lnTo>
                <a:lnTo>
                  <a:pt x="1467954" y="733971"/>
                </a:lnTo>
                <a:close/>
              </a:path>
            </a:pathLst>
          </a:custGeom>
          <a:ln w="76200">
            <a:solidFill>
              <a:srgbClr val="E7E8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7"/>
          <p:cNvSpPr txBox="1"/>
          <p:nvPr/>
        </p:nvSpPr>
        <p:spPr>
          <a:xfrm>
            <a:off x="1871255" y="2280788"/>
            <a:ext cx="1700798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200" dirty="0" err="1" smtClean="0">
                <a:solidFill>
                  <a:srgbClr val="414042"/>
                </a:solidFill>
                <a:latin typeface="Calibri"/>
                <a:cs typeface="Calibri"/>
              </a:rPr>
              <a:t>Telefone</a:t>
            </a:r>
            <a:r>
              <a:rPr lang="es-ES" sz="1200" dirty="0" smtClean="0">
                <a:solidFill>
                  <a:srgbClr val="414042"/>
                </a:solidFill>
                <a:latin typeface="Calibri"/>
                <a:cs typeface="Calibri"/>
              </a:rPr>
              <a:t>: 000 111 333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6" name="object 8"/>
          <p:cNvSpPr txBox="1"/>
          <p:nvPr/>
        </p:nvSpPr>
        <p:spPr>
          <a:xfrm>
            <a:off x="3572053" y="2293205"/>
            <a:ext cx="267970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200" spc="-5" dirty="0" err="1" smtClean="0">
                <a:solidFill>
                  <a:srgbClr val="414042"/>
                </a:solidFill>
                <a:latin typeface="Calibri"/>
                <a:cs typeface="Calibri"/>
              </a:rPr>
              <a:t>Endereço</a:t>
            </a:r>
            <a:r>
              <a:rPr sz="1200" dirty="0" smtClean="0">
                <a:solidFill>
                  <a:srgbClr val="414042"/>
                </a:solidFill>
                <a:latin typeface="Calibri"/>
                <a:cs typeface="Calibri"/>
              </a:rPr>
              <a:t>: </a:t>
            </a:r>
            <a:r>
              <a:rPr lang="fr-FR" sz="1200" dirty="0" smtClean="0">
                <a:solidFill>
                  <a:srgbClr val="414042"/>
                </a:solidFill>
                <a:latin typeface="Calibri"/>
                <a:cs typeface="Calibri"/>
              </a:rPr>
              <a:t>12 Street Name, Lisboa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7" name="object 9"/>
          <p:cNvSpPr txBox="1"/>
          <p:nvPr/>
        </p:nvSpPr>
        <p:spPr>
          <a:xfrm>
            <a:off x="6032254" y="2280788"/>
            <a:ext cx="152393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 smtClean="0">
                <a:solidFill>
                  <a:srgbClr val="414042"/>
                </a:solidFill>
                <a:latin typeface="Calibri"/>
                <a:cs typeface="Calibri"/>
              </a:rPr>
              <a:t>Email</a:t>
            </a:r>
            <a:r>
              <a:rPr sz="1200" dirty="0" smtClean="0">
                <a:solidFill>
                  <a:srgbClr val="414042"/>
                </a:solidFill>
                <a:latin typeface="Calibri"/>
                <a:cs typeface="Calibri"/>
              </a:rPr>
              <a:t>:</a:t>
            </a:r>
            <a:r>
              <a:rPr sz="1200" spc="-50" dirty="0" smtClean="0">
                <a:solidFill>
                  <a:srgbClr val="414042"/>
                </a:solidFill>
                <a:latin typeface="Calibri"/>
                <a:cs typeface="Calibri"/>
              </a:rPr>
              <a:t> </a:t>
            </a:r>
            <a:r>
              <a:rPr lang="es-ES" sz="1200" spc="-50" dirty="0" err="1" smtClean="0">
                <a:solidFill>
                  <a:srgbClr val="414042"/>
                </a:solidFill>
                <a:latin typeface="Calibri"/>
                <a:cs typeface="Calibri"/>
              </a:rPr>
              <a:t>name</a:t>
            </a:r>
            <a:r>
              <a:rPr sz="1200" spc="-5" dirty="0" smtClean="0">
                <a:solidFill>
                  <a:srgbClr val="414042"/>
                </a:solidFill>
                <a:latin typeface="Calibri"/>
                <a:cs typeface="Calibri"/>
              </a:rPr>
              <a:t>@mail.com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8" name="object 10"/>
          <p:cNvSpPr/>
          <p:nvPr/>
        </p:nvSpPr>
        <p:spPr>
          <a:xfrm>
            <a:off x="5877560" y="2226741"/>
            <a:ext cx="0" cy="296545"/>
          </a:xfrm>
          <a:custGeom>
            <a:avLst/>
            <a:gdLst/>
            <a:ahLst/>
            <a:cxnLst/>
            <a:rect l="l" t="t" r="r" b="b"/>
            <a:pathLst>
              <a:path h="296544">
                <a:moveTo>
                  <a:pt x="0" y="0"/>
                </a:moveTo>
                <a:lnTo>
                  <a:pt x="0" y="296329"/>
                </a:lnTo>
              </a:path>
            </a:pathLst>
          </a:custGeom>
          <a:ln w="12700">
            <a:solidFill>
              <a:srgbClr val="E7E8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11"/>
          <p:cNvSpPr/>
          <p:nvPr/>
        </p:nvSpPr>
        <p:spPr>
          <a:xfrm>
            <a:off x="3425753" y="2226741"/>
            <a:ext cx="0" cy="296545"/>
          </a:xfrm>
          <a:custGeom>
            <a:avLst/>
            <a:gdLst/>
            <a:ahLst/>
            <a:cxnLst/>
            <a:rect l="l" t="t" r="r" b="b"/>
            <a:pathLst>
              <a:path h="296544">
                <a:moveTo>
                  <a:pt x="0" y="0"/>
                </a:moveTo>
                <a:lnTo>
                  <a:pt x="0" y="296329"/>
                </a:lnTo>
              </a:path>
            </a:pathLst>
          </a:custGeom>
          <a:ln w="12700">
            <a:solidFill>
              <a:srgbClr val="E7E8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13"/>
          <p:cNvSpPr txBox="1"/>
          <p:nvPr/>
        </p:nvSpPr>
        <p:spPr>
          <a:xfrm>
            <a:off x="3292855" y="2688463"/>
            <a:ext cx="3277878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b="1" spc="150" dirty="0">
                <a:solidFill>
                  <a:srgbClr val="E7E8DC"/>
                </a:solidFill>
                <a:cs typeface="Calibri"/>
              </a:rPr>
              <a:t>EXPERIÊNCIA PROFISSIONAL 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2" name="object 14"/>
          <p:cNvSpPr txBox="1"/>
          <p:nvPr/>
        </p:nvSpPr>
        <p:spPr>
          <a:xfrm>
            <a:off x="3292855" y="3159970"/>
            <a:ext cx="252857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600" b="1" i="1" spc="-20" dirty="0" smtClean="0">
                <a:solidFill>
                  <a:srgbClr val="07517E"/>
                </a:solidFill>
                <a:latin typeface="Calibri"/>
                <a:cs typeface="Calibri"/>
              </a:rPr>
              <a:t>EMPRESA - CIDADE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fr-FR" sz="1600" b="1" i="1" spc="-5" dirty="0" smtClean="0">
                <a:solidFill>
                  <a:srgbClr val="07517E"/>
                </a:solidFill>
                <a:latin typeface="Calibri"/>
                <a:cs typeface="Calibri"/>
              </a:rPr>
              <a:t>Cargo </a:t>
            </a:r>
            <a:r>
              <a:rPr lang="fr-FR" sz="1600" b="1" i="1" spc="-5" dirty="0" err="1" smtClean="0">
                <a:solidFill>
                  <a:srgbClr val="07517E"/>
                </a:solidFill>
                <a:latin typeface="Calibri"/>
                <a:cs typeface="Calibri"/>
              </a:rPr>
              <a:t>exercido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53" name="object 17"/>
          <p:cNvSpPr/>
          <p:nvPr/>
        </p:nvSpPr>
        <p:spPr>
          <a:xfrm>
            <a:off x="3188893" y="4520501"/>
            <a:ext cx="4371340" cy="0"/>
          </a:xfrm>
          <a:custGeom>
            <a:avLst/>
            <a:gdLst/>
            <a:ahLst/>
            <a:cxnLst/>
            <a:rect l="l" t="t" r="r" b="b"/>
            <a:pathLst>
              <a:path w="4371340">
                <a:moveTo>
                  <a:pt x="4371162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21"/>
          <p:cNvSpPr/>
          <p:nvPr/>
        </p:nvSpPr>
        <p:spPr>
          <a:xfrm>
            <a:off x="3188893" y="5993714"/>
            <a:ext cx="4371340" cy="0"/>
          </a:xfrm>
          <a:custGeom>
            <a:avLst/>
            <a:gdLst/>
            <a:ahLst/>
            <a:cxnLst/>
            <a:rect l="l" t="t" r="r" b="b"/>
            <a:pathLst>
              <a:path w="4371340">
                <a:moveTo>
                  <a:pt x="4371162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22"/>
          <p:cNvSpPr/>
          <p:nvPr/>
        </p:nvSpPr>
        <p:spPr>
          <a:xfrm>
            <a:off x="3188893" y="7479614"/>
            <a:ext cx="4371340" cy="0"/>
          </a:xfrm>
          <a:custGeom>
            <a:avLst/>
            <a:gdLst/>
            <a:ahLst/>
            <a:cxnLst/>
            <a:rect l="l" t="t" r="r" b="b"/>
            <a:pathLst>
              <a:path w="4371340">
                <a:moveTo>
                  <a:pt x="4371162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29"/>
          <p:cNvSpPr txBox="1"/>
          <p:nvPr/>
        </p:nvSpPr>
        <p:spPr>
          <a:xfrm>
            <a:off x="194082" y="3374377"/>
            <a:ext cx="1831568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b="1" spc="140" dirty="0">
                <a:solidFill>
                  <a:srgbClr val="E7E8DC"/>
                </a:solidFill>
                <a:cs typeface="Calibri"/>
              </a:rPr>
              <a:t>QUALIFICAÇÕES 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7" name="object 30"/>
          <p:cNvSpPr txBox="1"/>
          <p:nvPr/>
        </p:nvSpPr>
        <p:spPr>
          <a:xfrm>
            <a:off x="181377" y="8839766"/>
            <a:ext cx="135365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b="1" spc="135" dirty="0" smtClean="0">
                <a:solidFill>
                  <a:srgbClr val="E7E8DC"/>
                </a:solidFill>
                <a:latin typeface="Calibri"/>
                <a:cs typeface="Calibri"/>
              </a:rPr>
              <a:t>FORMAÇAO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8" name="object 31"/>
          <p:cNvSpPr/>
          <p:nvPr/>
        </p:nvSpPr>
        <p:spPr>
          <a:xfrm>
            <a:off x="0" y="5803214"/>
            <a:ext cx="2476500" cy="0"/>
          </a:xfrm>
          <a:custGeom>
            <a:avLst/>
            <a:gdLst/>
            <a:ahLst/>
            <a:cxnLst/>
            <a:rect l="l" t="t" r="r" b="b"/>
            <a:pathLst>
              <a:path w="2476500">
                <a:moveTo>
                  <a:pt x="0" y="0"/>
                </a:moveTo>
                <a:lnTo>
                  <a:pt x="2476271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32"/>
          <p:cNvSpPr/>
          <p:nvPr/>
        </p:nvSpPr>
        <p:spPr>
          <a:xfrm>
            <a:off x="0" y="7238314"/>
            <a:ext cx="2476500" cy="0"/>
          </a:xfrm>
          <a:custGeom>
            <a:avLst/>
            <a:gdLst/>
            <a:ahLst/>
            <a:cxnLst/>
            <a:rect l="l" t="t" r="r" b="b"/>
            <a:pathLst>
              <a:path w="2476500">
                <a:moveTo>
                  <a:pt x="0" y="0"/>
                </a:moveTo>
                <a:lnTo>
                  <a:pt x="2476271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33"/>
          <p:cNvSpPr/>
          <p:nvPr/>
        </p:nvSpPr>
        <p:spPr>
          <a:xfrm>
            <a:off x="0" y="9166758"/>
            <a:ext cx="7560309" cy="1400175"/>
          </a:xfrm>
          <a:custGeom>
            <a:avLst/>
            <a:gdLst/>
            <a:ahLst/>
            <a:cxnLst/>
            <a:rect l="l" t="t" r="r" b="b"/>
            <a:pathLst>
              <a:path w="7560309" h="1400175">
                <a:moveTo>
                  <a:pt x="0" y="1399641"/>
                </a:moveTo>
                <a:lnTo>
                  <a:pt x="7560056" y="1399641"/>
                </a:lnTo>
                <a:lnTo>
                  <a:pt x="7560056" y="0"/>
                </a:lnTo>
                <a:lnTo>
                  <a:pt x="0" y="0"/>
                </a:lnTo>
                <a:lnTo>
                  <a:pt x="0" y="1399641"/>
                </a:lnTo>
                <a:close/>
              </a:path>
            </a:pathLst>
          </a:custGeom>
          <a:solidFill>
            <a:srgbClr val="E7E8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34"/>
          <p:cNvSpPr txBox="1"/>
          <p:nvPr/>
        </p:nvSpPr>
        <p:spPr>
          <a:xfrm>
            <a:off x="714777" y="9344184"/>
            <a:ext cx="2906806" cy="1054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i="1" spc="35" dirty="0">
                <a:solidFill>
                  <a:srgbClr val="414042"/>
                </a:solidFill>
                <a:latin typeface="Calibri"/>
                <a:cs typeface="Calibri"/>
              </a:rPr>
              <a:t>2016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ts val="2100"/>
              </a:lnSpc>
            </a:pPr>
            <a:r>
              <a:rPr lang="fr-FR" sz="1800" b="1" i="1" spc="25" dirty="0" err="1" smtClean="0">
                <a:solidFill>
                  <a:srgbClr val="07517E"/>
                </a:solidFill>
                <a:latin typeface="Calibri"/>
                <a:cs typeface="Calibri"/>
              </a:rPr>
              <a:t>Universidade</a:t>
            </a:r>
            <a:r>
              <a:rPr lang="fr-FR" sz="1800" b="1" i="1" spc="25" dirty="0" smtClean="0">
                <a:solidFill>
                  <a:srgbClr val="07517E"/>
                </a:solidFill>
                <a:latin typeface="Calibri"/>
                <a:cs typeface="Calibri"/>
              </a:rPr>
              <a:t> </a:t>
            </a:r>
            <a:r>
              <a:rPr lang="fr-FR" sz="1800" b="1" i="1" spc="-5" dirty="0" smtClean="0">
                <a:solidFill>
                  <a:srgbClr val="07517E"/>
                </a:solidFill>
                <a:latin typeface="Calibri"/>
                <a:cs typeface="Calibri"/>
              </a:rPr>
              <a:t>–</a:t>
            </a:r>
            <a:r>
              <a:rPr sz="1800" b="1" i="1" spc="120" dirty="0" smtClean="0">
                <a:solidFill>
                  <a:srgbClr val="07517E"/>
                </a:solidFill>
                <a:latin typeface="Calibri"/>
                <a:cs typeface="Calibri"/>
              </a:rPr>
              <a:t> </a:t>
            </a:r>
            <a:r>
              <a:rPr lang="fr-FR" b="1" i="1" spc="30" dirty="0" smtClean="0">
                <a:solidFill>
                  <a:srgbClr val="07517E"/>
                </a:solidFill>
                <a:latin typeface="Calibri"/>
                <a:cs typeface="Calibri"/>
              </a:rPr>
              <a:t>Grau</a:t>
            </a:r>
            <a:endParaRPr sz="1800" dirty="0">
              <a:latin typeface="Calibri"/>
              <a:cs typeface="Calibri"/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endParaRPr lang="fr-FR" sz="11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</a:p>
        </p:txBody>
      </p:sp>
      <p:sp>
        <p:nvSpPr>
          <p:cNvPr id="62" name="object 35"/>
          <p:cNvSpPr txBox="1"/>
          <p:nvPr/>
        </p:nvSpPr>
        <p:spPr>
          <a:xfrm>
            <a:off x="4486681" y="9344184"/>
            <a:ext cx="2914930" cy="1054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i="1" spc="35" dirty="0">
                <a:solidFill>
                  <a:srgbClr val="414042"/>
                </a:solidFill>
                <a:latin typeface="Calibri"/>
                <a:cs typeface="Calibri"/>
              </a:rPr>
              <a:t>2016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ts val="2100"/>
              </a:lnSpc>
            </a:pPr>
            <a:r>
              <a:rPr lang="fr-FR" b="1" i="1" spc="25" dirty="0" err="1">
                <a:solidFill>
                  <a:srgbClr val="07517E"/>
                </a:solidFill>
                <a:cs typeface="Calibri"/>
              </a:rPr>
              <a:t>Universidade</a:t>
            </a:r>
            <a:r>
              <a:rPr lang="fr-FR" b="1" i="1" spc="25" dirty="0">
                <a:solidFill>
                  <a:srgbClr val="07517E"/>
                </a:solidFill>
                <a:cs typeface="Calibri"/>
              </a:rPr>
              <a:t> </a:t>
            </a:r>
            <a:r>
              <a:rPr lang="fr-FR" b="1" i="1" spc="-5" dirty="0">
                <a:solidFill>
                  <a:srgbClr val="07517E"/>
                </a:solidFill>
                <a:cs typeface="Calibri"/>
              </a:rPr>
              <a:t>–</a:t>
            </a:r>
            <a:r>
              <a:rPr lang="fr-FR" b="1" i="1" spc="120" dirty="0">
                <a:solidFill>
                  <a:srgbClr val="07517E"/>
                </a:solidFill>
                <a:cs typeface="Calibri"/>
              </a:rPr>
              <a:t> </a:t>
            </a:r>
            <a:r>
              <a:rPr lang="fr-FR" b="1" i="1" spc="30" dirty="0">
                <a:solidFill>
                  <a:srgbClr val="07517E"/>
                </a:solidFill>
                <a:cs typeface="Calibri"/>
              </a:rPr>
              <a:t>Grau</a:t>
            </a:r>
            <a:endParaRPr lang="fr-FR" dirty="0">
              <a:cs typeface="Calibri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endParaRPr lang="fr-FR" sz="11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</a:p>
        </p:txBody>
      </p:sp>
      <p:sp>
        <p:nvSpPr>
          <p:cNvPr id="63" name="object 36"/>
          <p:cNvSpPr/>
          <p:nvPr/>
        </p:nvSpPr>
        <p:spPr>
          <a:xfrm>
            <a:off x="3930650" y="9166758"/>
            <a:ext cx="0" cy="1400175"/>
          </a:xfrm>
          <a:custGeom>
            <a:avLst/>
            <a:gdLst/>
            <a:ahLst/>
            <a:cxnLst/>
            <a:rect l="l" t="t" r="r" b="b"/>
            <a:pathLst>
              <a:path h="1400175">
                <a:moveTo>
                  <a:pt x="0" y="0"/>
                </a:moveTo>
                <a:lnTo>
                  <a:pt x="0" y="1399641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37"/>
          <p:cNvSpPr/>
          <p:nvPr/>
        </p:nvSpPr>
        <p:spPr>
          <a:xfrm>
            <a:off x="0" y="10566400"/>
            <a:ext cx="7560309" cy="125730"/>
          </a:xfrm>
          <a:custGeom>
            <a:avLst/>
            <a:gdLst/>
            <a:ahLst/>
            <a:cxnLst/>
            <a:rect l="l" t="t" r="r" b="b"/>
            <a:pathLst>
              <a:path w="7560309" h="125729">
                <a:moveTo>
                  <a:pt x="7560056" y="0"/>
                </a:moveTo>
                <a:lnTo>
                  <a:pt x="0" y="0"/>
                </a:lnTo>
                <a:lnTo>
                  <a:pt x="0" y="125602"/>
                </a:lnTo>
                <a:lnTo>
                  <a:pt x="7560056" y="125602"/>
                </a:lnTo>
                <a:lnTo>
                  <a:pt x="7560056" y="0"/>
                </a:lnTo>
                <a:close/>
              </a:path>
            </a:pathLst>
          </a:custGeom>
          <a:solidFill>
            <a:srgbClr val="0751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38"/>
          <p:cNvSpPr txBox="1"/>
          <p:nvPr/>
        </p:nvSpPr>
        <p:spPr>
          <a:xfrm>
            <a:off x="181377" y="3863061"/>
            <a:ext cx="2295123" cy="1928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600" b="1" i="1" spc="-5" dirty="0" err="1">
                <a:solidFill>
                  <a:srgbClr val="07517E"/>
                </a:solidFill>
                <a:cs typeface="Calibri"/>
              </a:rPr>
              <a:t>Qualificações</a:t>
            </a:r>
            <a:r>
              <a:rPr lang="es-ES" sz="1600" b="1" i="1" spc="-5" dirty="0">
                <a:solidFill>
                  <a:srgbClr val="07517E"/>
                </a:solidFill>
                <a:cs typeface="Calibri"/>
              </a:rPr>
              <a:t> </a:t>
            </a:r>
            <a:r>
              <a:rPr lang="es-ES" sz="1600" b="1" i="1" spc="-5" dirty="0" err="1">
                <a:solidFill>
                  <a:srgbClr val="07517E"/>
                </a:solidFill>
                <a:cs typeface="Calibri"/>
              </a:rPr>
              <a:t>profissionais</a:t>
            </a:r>
            <a:r>
              <a:rPr lang="es-ES" sz="1600" b="1" i="1" spc="-5" dirty="0">
                <a:solidFill>
                  <a:srgbClr val="07517E"/>
                </a:solidFill>
                <a:cs typeface="Calibri"/>
              </a:rPr>
              <a:t> </a:t>
            </a:r>
            <a:endParaRPr lang="es-ES" sz="1600" b="1" i="1" spc="-5" dirty="0" smtClean="0">
              <a:solidFill>
                <a:srgbClr val="07517E"/>
              </a:solidFill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s-ES" sz="1050" b="1" i="1" spc="-5" dirty="0">
              <a:solidFill>
                <a:srgbClr val="07517E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Windows </a:t>
            </a:r>
            <a:r>
              <a:rPr sz="1200" i="1" dirty="0" smtClean="0">
                <a:solidFill>
                  <a:srgbClr val="6D6E71"/>
                </a:solidFill>
                <a:latin typeface="Calibri"/>
                <a:cs typeface="Calibri"/>
              </a:rPr>
              <a:t>10  </a:t>
            </a:r>
            <a:r>
              <a:rPr lang="fr-FR" sz="1200" i="1" dirty="0" smtClean="0">
                <a:solidFill>
                  <a:srgbClr val="6D6E71"/>
                </a:solidFill>
                <a:latin typeface="Calibri"/>
                <a:cs typeface="Calibri"/>
              </a:rPr>
              <a:t>	                  9/10</a:t>
            </a:r>
          </a:p>
          <a:p>
            <a:pPr marL="12700" marR="409575">
              <a:lnSpc>
                <a:spcPct val="159800"/>
              </a:lnSpc>
              <a:spcBef>
                <a:spcPts val="315"/>
              </a:spcBef>
            </a:pPr>
            <a:r>
              <a:rPr lang="es-ES" sz="1200" i="1" dirty="0" err="1">
                <a:solidFill>
                  <a:srgbClr val="6D6E71"/>
                </a:solidFill>
                <a:cs typeface="Calibri"/>
              </a:rPr>
              <a:t>Programação</a:t>
            </a:r>
            <a:r>
              <a:rPr lang="es-ES" sz="1200" i="1" dirty="0">
                <a:solidFill>
                  <a:srgbClr val="6D6E71"/>
                </a:solidFill>
                <a:cs typeface="Calibri"/>
              </a:rPr>
              <a:t> </a:t>
            </a:r>
            <a:r>
              <a:rPr lang="es-ES" sz="1200" i="1" dirty="0" smtClean="0">
                <a:solidFill>
                  <a:srgbClr val="6D6E71"/>
                </a:solidFill>
                <a:cs typeface="Calibri"/>
              </a:rPr>
              <a:t>web           </a:t>
            </a:r>
            <a:r>
              <a:rPr lang="fr-FR" sz="1200" i="1" dirty="0" smtClean="0">
                <a:solidFill>
                  <a:srgbClr val="6D6E71"/>
                </a:solidFill>
                <a:latin typeface="Calibri"/>
                <a:cs typeface="Calibri"/>
              </a:rPr>
              <a:t>8/10</a:t>
            </a:r>
          </a:p>
          <a:p>
            <a:pPr marL="12700" marR="409575">
              <a:lnSpc>
                <a:spcPct val="159800"/>
              </a:lnSpc>
              <a:spcBef>
                <a:spcPts val="315"/>
              </a:spcBef>
            </a:pPr>
            <a:r>
              <a:rPr lang="es-ES" sz="1200" i="1" spc="-5" dirty="0" err="1" smtClean="0">
                <a:solidFill>
                  <a:srgbClr val="6D6E71"/>
                </a:solidFill>
                <a:cs typeface="Calibri"/>
              </a:rPr>
              <a:t>Design</a:t>
            </a:r>
            <a:r>
              <a:rPr lang="es-ES" sz="1200" i="1" spc="-5" dirty="0" smtClean="0">
                <a:solidFill>
                  <a:srgbClr val="6D6E71"/>
                </a:solidFill>
                <a:cs typeface="Calibri"/>
              </a:rPr>
              <a:t> gráfico  </a:t>
            </a:r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               10/10</a:t>
            </a:r>
          </a:p>
          <a:p>
            <a:pPr marL="12700" marR="409575">
              <a:lnSpc>
                <a:spcPct val="159800"/>
              </a:lnSpc>
              <a:spcBef>
                <a:spcPts val="315"/>
              </a:spcBef>
            </a:pPr>
            <a:r>
              <a:rPr lang="fr-FR" sz="1200" i="1" dirty="0" smtClean="0">
                <a:solidFill>
                  <a:srgbClr val="6D6E71"/>
                </a:solidFill>
                <a:latin typeface="Calibri"/>
                <a:cs typeface="Calibri"/>
              </a:rPr>
              <a:t>SEO / SEA                          7/10</a:t>
            </a:r>
            <a:endParaRPr lang="fr-FR" sz="1200" i="1" spc="-5" dirty="0" smtClean="0">
              <a:solidFill>
                <a:srgbClr val="6D6E71"/>
              </a:solidFill>
              <a:latin typeface="Calibri"/>
              <a:cs typeface="Calibri"/>
            </a:endParaRPr>
          </a:p>
          <a:p>
            <a:pPr marL="12700" marR="409575">
              <a:lnSpc>
                <a:spcPct val="159800"/>
              </a:lnSpc>
              <a:spcBef>
                <a:spcPts val="315"/>
              </a:spcBef>
            </a:pPr>
            <a:r>
              <a:rPr lang="es-ES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Design</a:t>
            </a:r>
            <a:r>
              <a:rPr lang="es-ES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 </a:t>
            </a:r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/  Photoshop        6/10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66" name="object 39"/>
          <p:cNvSpPr txBox="1"/>
          <p:nvPr/>
        </p:nvSpPr>
        <p:spPr>
          <a:xfrm>
            <a:off x="181377" y="5933999"/>
            <a:ext cx="2413057" cy="1248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lang="es-ES" sz="1600" b="1" i="1" dirty="0" smtClean="0">
                <a:solidFill>
                  <a:srgbClr val="07517E"/>
                </a:solidFill>
                <a:latin typeface="Calibri"/>
                <a:cs typeface="Calibri"/>
              </a:rPr>
              <a:t>Idiomas</a:t>
            </a:r>
            <a:endParaRPr sz="1600" dirty="0">
              <a:latin typeface="Calibri"/>
              <a:cs typeface="Calibri"/>
            </a:endParaRPr>
          </a:p>
          <a:p>
            <a:pPr marL="12700" marR="476884" algn="just">
              <a:lnSpc>
                <a:spcPct val="159700"/>
              </a:lnSpc>
              <a:spcBef>
                <a:spcPts val="280"/>
              </a:spcBef>
            </a:pPr>
            <a:r>
              <a:rPr lang="fr-FR" sz="1200" i="1" spc="-15" dirty="0" err="1" smtClean="0">
                <a:solidFill>
                  <a:srgbClr val="6D6E71"/>
                </a:solidFill>
                <a:latin typeface="Calibri"/>
                <a:cs typeface="Calibri"/>
              </a:rPr>
              <a:t>Inglês</a:t>
            </a:r>
            <a:r>
              <a:rPr lang="fr-FR" sz="1200" i="1" spc="-15" dirty="0" smtClean="0">
                <a:solidFill>
                  <a:srgbClr val="6D6E71"/>
                </a:solidFill>
                <a:latin typeface="Calibri"/>
                <a:cs typeface="Calibri"/>
              </a:rPr>
              <a:t>                                     9/10            </a:t>
            </a:r>
          </a:p>
          <a:p>
            <a:pPr marL="12700" marR="476884" algn="just">
              <a:lnSpc>
                <a:spcPct val="159700"/>
              </a:lnSpc>
              <a:spcBef>
                <a:spcPts val="280"/>
              </a:spcBef>
            </a:pPr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Francês</a:t>
            </a:r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                                8/10</a:t>
            </a:r>
          </a:p>
          <a:p>
            <a:pPr marL="12700" marR="476884" algn="just">
              <a:lnSpc>
                <a:spcPct val="159700"/>
              </a:lnSpc>
              <a:spcBef>
                <a:spcPts val="280"/>
              </a:spcBef>
            </a:pPr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Italiano                                5/10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67" name="object 40"/>
          <p:cNvSpPr txBox="1"/>
          <p:nvPr/>
        </p:nvSpPr>
        <p:spPr>
          <a:xfrm>
            <a:off x="181376" y="7390714"/>
            <a:ext cx="2413057" cy="11326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600" b="1" i="1" spc="-5" dirty="0" err="1" smtClean="0">
                <a:solidFill>
                  <a:srgbClr val="07517E"/>
                </a:solidFill>
                <a:latin typeface="Calibri"/>
                <a:cs typeface="Calibri"/>
              </a:rPr>
              <a:t>Personalidade</a:t>
            </a:r>
            <a:endParaRPr sz="1600" dirty="0">
              <a:latin typeface="Calibri"/>
              <a:cs typeface="Calibri"/>
            </a:endParaRPr>
          </a:p>
          <a:p>
            <a:pPr marL="12700" marR="509905">
              <a:lnSpc>
                <a:spcPct val="159800"/>
              </a:lnSpc>
              <a:spcBef>
                <a:spcPts val="45"/>
              </a:spcBef>
            </a:pPr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Criativo</a:t>
            </a:r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                             10/10</a:t>
            </a:r>
          </a:p>
          <a:p>
            <a:pPr marL="12700" marR="509905">
              <a:lnSpc>
                <a:spcPct val="159800"/>
              </a:lnSpc>
              <a:spcBef>
                <a:spcPts val="45"/>
              </a:spcBef>
            </a:pPr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Organizado</a:t>
            </a:r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                      10/10</a:t>
            </a:r>
          </a:p>
          <a:p>
            <a:pPr marL="12700" marR="509905">
              <a:lnSpc>
                <a:spcPct val="159800"/>
              </a:lnSpc>
              <a:spcBef>
                <a:spcPts val="45"/>
              </a:spcBef>
            </a:pPr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Líder</a:t>
            </a:r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 de </a:t>
            </a:r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equipe</a:t>
            </a:r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                 8/10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213262" y="3722987"/>
            <a:ext cx="42980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1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id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Interdum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malesuada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fames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ac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ante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primis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in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</a:p>
        </p:txBody>
      </p:sp>
      <p:sp>
        <p:nvSpPr>
          <p:cNvPr id="69" name="object 14"/>
          <p:cNvSpPr txBox="1"/>
          <p:nvPr/>
        </p:nvSpPr>
        <p:spPr>
          <a:xfrm>
            <a:off x="3292855" y="4608900"/>
            <a:ext cx="252857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600" b="1" i="1" spc="-20" dirty="0">
                <a:solidFill>
                  <a:srgbClr val="07517E"/>
                </a:solidFill>
                <a:cs typeface="Calibri"/>
              </a:rPr>
              <a:t>EMPRESA - CIDADE</a:t>
            </a:r>
            <a:endParaRPr lang="es-ES" sz="1600" dirty="0"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es-ES" sz="1600" b="1" i="1" spc="-5" dirty="0">
                <a:solidFill>
                  <a:srgbClr val="07517E"/>
                </a:solidFill>
                <a:cs typeface="Calibri"/>
              </a:rPr>
              <a:t>Cargo </a:t>
            </a:r>
            <a:r>
              <a:rPr lang="es-ES" sz="1600" b="1" i="1" spc="-5" dirty="0" err="1">
                <a:solidFill>
                  <a:srgbClr val="07517E"/>
                </a:solidFill>
                <a:cs typeface="Calibri"/>
              </a:rPr>
              <a:t>exercido</a:t>
            </a:r>
            <a:endParaRPr lang="es-ES" sz="1600" dirty="0">
              <a:cs typeface="Calibri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213262" y="5171917"/>
            <a:ext cx="42980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Interdum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malesuada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fames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ac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ante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primis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in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</a:p>
        </p:txBody>
      </p:sp>
      <p:sp>
        <p:nvSpPr>
          <p:cNvPr id="71" name="object 14"/>
          <p:cNvSpPr txBox="1"/>
          <p:nvPr/>
        </p:nvSpPr>
        <p:spPr>
          <a:xfrm>
            <a:off x="3268486" y="6122388"/>
            <a:ext cx="252857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600" b="1" i="1" spc="-20" dirty="0">
                <a:solidFill>
                  <a:srgbClr val="07517E"/>
                </a:solidFill>
                <a:cs typeface="Calibri"/>
              </a:rPr>
              <a:t>EMPRESA - CIDADE</a:t>
            </a:r>
            <a:endParaRPr lang="es-ES" sz="1600" dirty="0"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es-ES" sz="1600" b="1" i="1" spc="-5" dirty="0">
                <a:solidFill>
                  <a:srgbClr val="07517E"/>
                </a:solidFill>
                <a:cs typeface="Calibri"/>
              </a:rPr>
              <a:t>Cargo </a:t>
            </a:r>
            <a:r>
              <a:rPr lang="es-ES" sz="1600" b="1" i="1" spc="-5" dirty="0" err="1">
                <a:solidFill>
                  <a:srgbClr val="07517E"/>
                </a:solidFill>
                <a:cs typeface="Calibri"/>
              </a:rPr>
              <a:t>exercido</a:t>
            </a:r>
            <a:endParaRPr lang="es-ES" sz="1600" dirty="0">
              <a:cs typeface="Calibri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188893" y="6685405"/>
            <a:ext cx="42980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Interdum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malesuada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fames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ac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ante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primis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in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</a:p>
        </p:txBody>
      </p:sp>
      <p:sp>
        <p:nvSpPr>
          <p:cNvPr id="73" name="object 14"/>
          <p:cNvSpPr txBox="1"/>
          <p:nvPr/>
        </p:nvSpPr>
        <p:spPr>
          <a:xfrm>
            <a:off x="3268486" y="7633056"/>
            <a:ext cx="252857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600" b="1" i="1" spc="-20" dirty="0">
                <a:solidFill>
                  <a:srgbClr val="07517E"/>
                </a:solidFill>
                <a:cs typeface="Calibri"/>
              </a:rPr>
              <a:t>EMPRESA - CIDADE</a:t>
            </a:r>
            <a:endParaRPr lang="es-ES" sz="1600" dirty="0"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es-ES" sz="1600" b="1" i="1" spc="-5" dirty="0">
                <a:solidFill>
                  <a:srgbClr val="07517E"/>
                </a:solidFill>
                <a:cs typeface="Calibri"/>
              </a:rPr>
              <a:t>Cargo </a:t>
            </a:r>
            <a:r>
              <a:rPr lang="es-ES" sz="1600" b="1" i="1" spc="-5" dirty="0" err="1">
                <a:solidFill>
                  <a:srgbClr val="07517E"/>
                </a:solidFill>
                <a:cs typeface="Calibri"/>
              </a:rPr>
              <a:t>exercido</a:t>
            </a:r>
            <a:endParaRPr lang="es-ES" sz="1600" dirty="0">
              <a:cs typeface="Calibri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188893" y="8196073"/>
            <a:ext cx="42980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Interdum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malesuada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fames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ac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ante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primis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in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</a:p>
        </p:txBody>
      </p:sp>
      <p:pic>
        <p:nvPicPr>
          <p:cNvPr id="78" name="Image 7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6" y="1542244"/>
            <a:ext cx="1625498" cy="1573063"/>
          </a:xfrm>
          <a:prstGeom prst="rect">
            <a:avLst/>
          </a:prstGeom>
        </p:spPr>
      </p:pic>
      <p:sp>
        <p:nvSpPr>
          <p:cNvPr id="50" name="object 13"/>
          <p:cNvSpPr txBox="1"/>
          <p:nvPr/>
        </p:nvSpPr>
        <p:spPr>
          <a:xfrm>
            <a:off x="6067347" y="513518"/>
            <a:ext cx="1280874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s-ES" sz="1800" b="1" spc="150" dirty="0" smtClean="0">
                <a:solidFill>
                  <a:srgbClr val="E7E8DC"/>
                </a:solidFill>
                <a:latin typeface="Calibri"/>
                <a:cs typeface="Calibri"/>
              </a:rPr>
              <a:t>OBJETIVO</a:t>
            </a:r>
            <a:endParaRPr sz="1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252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281</Words>
  <Application>Microsoft Office PowerPoint</Application>
  <PresentationFormat>Personalizado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Avenir Book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</cp:revision>
  <dcterms:created xsi:type="dcterms:W3CDTF">2017-09-18T17:20:30Z</dcterms:created>
  <dcterms:modified xsi:type="dcterms:W3CDTF">2019-01-23T19:24:25Z</dcterms:modified>
</cp:coreProperties>
</file>