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96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>
      <p:cViewPr>
        <p:scale>
          <a:sx n="91" d="100"/>
          <a:sy n="91" d="100"/>
        </p:scale>
        <p:origin x="1434" y="-256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27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1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90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8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0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7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8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25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EDA16-9796-44D6-9F80-3A59AB6576B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652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EDA16-9796-44D6-9F80-3A59AB6576B1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CDBE-EA1A-460F-AB49-42825B11BC6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4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0" y="285750"/>
            <a:ext cx="2286000" cy="120032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Vincent Doe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Titulo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 do </a:t>
            </a:r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trabalho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564" y="2071688"/>
            <a:ext cx="3072406" cy="1114425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n-US" sz="64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Objetivo</a:t>
            </a:r>
            <a:endParaRPr lang="en-US" sz="6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4800" dirty="0" smtClean="0"/>
          </a:p>
          <a:p>
            <a:pPr algn="ctr" defTabSz="685800">
              <a:defRPr/>
            </a:pP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id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velit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luctus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maximus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Interdum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et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malesuada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fames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ac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ante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primis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in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1905000"/>
            <a:ext cx="3031331" cy="1371600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Hobbies</a:t>
            </a:r>
          </a:p>
          <a:p>
            <a:pPr algn="ctr"/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Esporte</a:t>
            </a:r>
            <a:endParaRPr lang="en-US" sz="1200" b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Cinema</a:t>
            </a:r>
          </a:p>
          <a:p>
            <a:pPr algn="ct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Leitura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 /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romances </a:t>
            </a:r>
            <a:r>
              <a:rPr lang="en-US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históricos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/>
            </a:endParaRPr>
          </a:p>
          <a:p>
            <a:pPr algn="ctr"/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Novas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 </a:t>
            </a:r>
            <a:r>
              <a:rPr lang="en-US" sz="1200" dirty="0" err="1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cs typeface="Calibri"/>
              </a:rPr>
              <a:t>tecnologias</a:t>
            </a:r>
            <a:endParaRPr lang="en-US" sz="1200" b="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  <a:cs typeface="Calibri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381500" y="247650"/>
            <a:ext cx="0" cy="129540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38650" y="285750"/>
            <a:ext cx="216217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DA968F"/>
                </a:solidFill>
                <a:latin typeface="Calibri" panose="020F0502020204030204" pitchFamily="34" charset="0"/>
              </a:rPr>
              <a:t>000 111 333</a:t>
            </a:r>
            <a:endParaRPr lang="en-US" b="1" dirty="0">
              <a:solidFill>
                <a:srgbClr val="DA968F"/>
              </a:solidFill>
              <a:latin typeface="Calibri" panose="020F0502020204030204" pitchFamily="34" charset="0"/>
            </a:endParaRPr>
          </a:p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name@mail.com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12 Street Name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  <a:p>
            <a:pPr algn="r"/>
            <a:r>
              <a:rPr lang="en-US" dirty="0" err="1" smtClean="0">
                <a:solidFill>
                  <a:schemeClr val="bg1">
                    <a:lumMod val="75000"/>
                  </a:schemeClr>
                </a:solidFill>
                <a:latin typeface="Calibri" panose="020F0502020204030204" pitchFamily="34" charset="0"/>
              </a:rPr>
              <a:t>Lisboa</a:t>
            </a:r>
            <a:endParaRPr lang="en-US" dirty="0">
              <a:solidFill>
                <a:schemeClr val="bg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half" idx="2"/>
          </p:nvPr>
        </p:nvSpPr>
        <p:spPr>
          <a:xfrm>
            <a:off x="342900" y="3505200"/>
            <a:ext cx="6134100" cy="304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</a:rPr>
              <a:t>Experiência</a:t>
            </a: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profissional</a:t>
            </a:r>
            <a:endParaRPr lang="en-US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990600" y="2238375"/>
            <a:ext cx="1752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114800" y="2266950"/>
            <a:ext cx="1752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57200" y="3810000"/>
            <a:ext cx="5943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 Placeholder 2"/>
          <p:cNvSpPr txBox="1">
            <a:spLocks/>
          </p:cNvSpPr>
          <p:nvPr/>
        </p:nvSpPr>
        <p:spPr>
          <a:xfrm>
            <a:off x="342900" y="3911778"/>
            <a:ext cx="2057399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Cargo </a:t>
            </a:r>
            <a:r>
              <a:rPr lang="en-US" sz="5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exercido</a:t>
            </a:r>
            <a:endParaRPr lang="en-US" sz="5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4800" dirty="0" err="1" smtClean="0">
                <a:solidFill>
                  <a:schemeClr val="bg1">
                    <a:lumMod val="50000"/>
                  </a:schemeClr>
                </a:solidFill>
              </a:rPr>
              <a:t>Empresa</a:t>
            </a:r>
            <a:endParaRPr lang="en-US" sz="4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4000" dirty="0" smtClean="0"/>
              <a:t>2010 - 2012</a:t>
            </a:r>
          </a:p>
          <a:p>
            <a:pPr algn="ctr"/>
            <a:endParaRPr lang="en-US" dirty="0" smtClean="0"/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 smtClean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 smtClean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</a:t>
            </a:r>
            <a:endParaRPr lang="fr-FR" sz="4800" b="0" dirty="0">
              <a:solidFill>
                <a:schemeClr val="bg1">
                  <a:lumMod val="65000"/>
                </a:schemeClr>
              </a:solidFill>
              <a:latin typeface="Calibri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714375" y="457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62250" y="457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838700" y="457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050" y="1828800"/>
            <a:ext cx="6810375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ontent Placeholder 17"/>
          <p:cNvSpPr>
            <a:spLocks noGrp="1"/>
          </p:cNvSpPr>
          <p:nvPr>
            <p:ph sz="half" idx="2"/>
          </p:nvPr>
        </p:nvSpPr>
        <p:spPr>
          <a:xfrm>
            <a:off x="457200" y="5791200"/>
            <a:ext cx="6134100" cy="304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6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Formaçao</a:t>
            </a:r>
            <a:endParaRPr lang="en-US" sz="1600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1266825" y="6096000"/>
            <a:ext cx="44577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 Placeholder 2"/>
          <p:cNvSpPr txBox="1">
            <a:spLocks/>
          </p:cNvSpPr>
          <p:nvPr/>
        </p:nvSpPr>
        <p:spPr>
          <a:xfrm>
            <a:off x="1295400" y="6096000"/>
            <a:ext cx="2057399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Universidade</a:t>
            </a:r>
            <a:endParaRPr lang="en-US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500" dirty="0" err="1" smtClean="0">
                <a:solidFill>
                  <a:schemeClr val="bg1">
                    <a:lumMod val="50000"/>
                  </a:schemeClr>
                </a:solidFill>
              </a:rPr>
              <a:t>Cidade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</a:rPr>
              <a:t>, País</a:t>
            </a:r>
          </a:p>
          <a:p>
            <a:pPr algn="ctr"/>
            <a:r>
              <a:rPr lang="en-US" sz="2100" dirty="0" smtClean="0"/>
              <a:t>2010  - 2012</a:t>
            </a:r>
          </a:p>
          <a:p>
            <a:pPr algn="ctr"/>
            <a:endParaRPr lang="en-US" dirty="0" smtClean="0"/>
          </a:p>
          <a:p>
            <a:pPr algn="ctr"/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1647824" y="69342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010025" y="69342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Content Placeholder 17"/>
          <p:cNvSpPr>
            <a:spLocks noGrp="1"/>
          </p:cNvSpPr>
          <p:nvPr>
            <p:ph sz="half" idx="2"/>
          </p:nvPr>
        </p:nvSpPr>
        <p:spPr>
          <a:xfrm>
            <a:off x="400049" y="7600950"/>
            <a:ext cx="6134100" cy="40005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QUALIFICAÇÕES</a:t>
            </a:r>
          </a:p>
          <a:p>
            <a:pPr algn="ctr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>
            <a:off x="457200" y="7924800"/>
            <a:ext cx="59817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 Placeholder 2"/>
          <p:cNvSpPr txBox="1">
            <a:spLocks/>
          </p:cNvSpPr>
          <p:nvPr/>
        </p:nvSpPr>
        <p:spPr>
          <a:xfrm>
            <a:off x="457200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1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ortuguês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Nativo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5" name="Text Placeholder 2"/>
          <p:cNvSpPr txBox="1">
            <a:spLocks/>
          </p:cNvSpPr>
          <p:nvPr/>
        </p:nvSpPr>
        <p:spPr>
          <a:xfrm>
            <a:off x="1952625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Inglês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Fluente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6" name="Text Placeholder 2"/>
          <p:cNvSpPr txBox="1">
            <a:spLocks/>
          </p:cNvSpPr>
          <p:nvPr/>
        </p:nvSpPr>
        <p:spPr>
          <a:xfrm>
            <a:off x="3543300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Francês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>
                <a:solidFill>
                  <a:schemeClr val="bg1">
                    <a:lumMod val="65000"/>
                  </a:schemeClr>
                </a:solidFill>
                <a:cs typeface="Calibri"/>
              </a:rPr>
              <a:t>Profissional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7" name="Text Placeholder 2"/>
          <p:cNvSpPr txBox="1">
            <a:spLocks/>
          </p:cNvSpPr>
          <p:nvPr/>
        </p:nvSpPr>
        <p:spPr>
          <a:xfrm>
            <a:off x="5076825" y="80772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Espanhol</a:t>
            </a:r>
            <a:endParaRPr lang="en-US" sz="15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Básico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8" name="Text Placeholder 2"/>
          <p:cNvSpPr txBox="1">
            <a:spLocks/>
          </p:cNvSpPr>
          <p:nvPr/>
        </p:nvSpPr>
        <p:spPr>
          <a:xfrm>
            <a:off x="447675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HTM / PHP</a:t>
            </a: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Experto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59" name="Text Placeholder 2"/>
          <p:cNvSpPr txBox="1">
            <a:spLocks/>
          </p:cNvSpPr>
          <p:nvPr/>
        </p:nvSpPr>
        <p:spPr>
          <a:xfrm>
            <a:off x="1981200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My SQL</a:t>
            </a: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Avançado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60" name="Text Placeholder 2"/>
          <p:cNvSpPr txBox="1">
            <a:spLocks/>
          </p:cNvSpPr>
          <p:nvPr/>
        </p:nvSpPr>
        <p:spPr>
          <a:xfrm>
            <a:off x="3524250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G. AdWords</a:t>
            </a: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1300" b="0" dirty="0" err="1" smtClean="0">
                <a:solidFill>
                  <a:schemeClr val="bg1">
                    <a:lumMod val="65000"/>
                  </a:schemeClr>
                </a:solidFill>
              </a:rPr>
              <a:t>Experto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sp>
        <p:nvSpPr>
          <p:cNvPr id="61" name="Text Placeholder 2"/>
          <p:cNvSpPr txBox="1">
            <a:spLocks/>
          </p:cNvSpPr>
          <p:nvPr/>
        </p:nvSpPr>
        <p:spPr>
          <a:xfrm>
            <a:off x="5029200" y="89154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 Analytics</a:t>
            </a:r>
          </a:p>
          <a:p>
            <a:pPr algn="ctr"/>
            <a:endParaRPr lang="en-US" sz="14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fr-FR" sz="1300" b="0" dirty="0" err="1" smtClean="0">
                <a:solidFill>
                  <a:schemeClr val="bg1">
                    <a:lumMod val="65000"/>
                  </a:schemeClr>
                </a:solidFill>
                <a:cs typeface="Calibri"/>
              </a:rPr>
              <a:t>Básico</a:t>
            </a:r>
            <a:endParaRPr lang="fr-FR" sz="1700" b="0" dirty="0">
              <a:solidFill>
                <a:schemeClr val="bg1">
                  <a:lumMod val="65000"/>
                </a:schemeClr>
              </a:solidFill>
              <a:cs typeface="Calibri"/>
            </a:endParaRPr>
          </a:p>
        </p:txBody>
      </p:sp>
      <p:pic>
        <p:nvPicPr>
          <p:cNvPr id="37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309564" y="152400"/>
            <a:ext cx="1671636" cy="1629305"/>
          </a:xfrm>
          <a:prstGeom prst="ellipse">
            <a:avLst/>
          </a:prstGeom>
        </p:spPr>
      </p:pic>
      <p:cxnSp>
        <p:nvCxnSpPr>
          <p:cNvPr id="48" name="Straight Connector 47"/>
          <p:cNvCxnSpPr/>
          <p:nvPr/>
        </p:nvCxnSpPr>
        <p:spPr>
          <a:xfrm>
            <a:off x="4572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9812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5814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067300" y="83820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76250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09775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562350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057775" y="9296400"/>
            <a:ext cx="1371600" cy="0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Text Placeholder 2"/>
          <p:cNvSpPr txBox="1">
            <a:spLocks/>
          </p:cNvSpPr>
          <p:nvPr/>
        </p:nvSpPr>
        <p:spPr>
          <a:xfrm>
            <a:off x="2455069" y="3911778"/>
            <a:ext cx="2057399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Cargo </a:t>
            </a:r>
            <a:r>
              <a:rPr lang="en-US" sz="5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exercido</a:t>
            </a:r>
            <a:endParaRPr lang="en-US" sz="5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4800" dirty="0" err="1">
                <a:solidFill>
                  <a:schemeClr val="bg1">
                    <a:lumMod val="50000"/>
                  </a:schemeClr>
                </a:solidFill>
              </a:rPr>
              <a:t>Empresa</a:t>
            </a:r>
            <a:endParaRPr lang="en-US" sz="4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4000" dirty="0" smtClean="0"/>
              <a:t>2010 - 2012</a:t>
            </a:r>
          </a:p>
          <a:p>
            <a:pPr algn="ctr"/>
            <a:endParaRPr lang="en-US" dirty="0" smtClean="0"/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</a:t>
            </a:r>
          </a:p>
        </p:txBody>
      </p:sp>
      <p:sp>
        <p:nvSpPr>
          <p:cNvPr id="64" name="Text Placeholder 2"/>
          <p:cNvSpPr txBox="1">
            <a:spLocks/>
          </p:cNvSpPr>
          <p:nvPr/>
        </p:nvSpPr>
        <p:spPr>
          <a:xfrm>
            <a:off x="4438650" y="3911778"/>
            <a:ext cx="2057399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6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Cargo </a:t>
            </a:r>
            <a:r>
              <a:rPr lang="en-US" sz="5600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exercido</a:t>
            </a:r>
            <a:endParaRPr lang="en-US" sz="56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4800" dirty="0" err="1">
                <a:solidFill>
                  <a:schemeClr val="bg1">
                    <a:lumMod val="50000"/>
                  </a:schemeClr>
                </a:solidFill>
              </a:rPr>
              <a:t>Empresa</a:t>
            </a:r>
            <a:endParaRPr lang="en-US" sz="48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4000" dirty="0" smtClean="0"/>
              <a:t>2010 - 2012</a:t>
            </a:r>
          </a:p>
          <a:p>
            <a:pPr algn="ctr"/>
            <a:endParaRPr lang="en-US" dirty="0" smtClean="0"/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Morbi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tristique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sapien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nec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rutrum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imperdiet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Nullam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faucibus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48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augue</a:t>
            </a:r>
            <a:r>
              <a:rPr lang="fr-FR" sz="48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</a:t>
            </a:r>
          </a:p>
        </p:txBody>
      </p:sp>
      <p:sp>
        <p:nvSpPr>
          <p:cNvPr id="65" name="Text Placeholder 2"/>
          <p:cNvSpPr txBox="1">
            <a:spLocks/>
          </p:cNvSpPr>
          <p:nvPr/>
        </p:nvSpPr>
        <p:spPr>
          <a:xfrm>
            <a:off x="3686176" y="6108876"/>
            <a:ext cx="2057399" cy="12954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00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Universidade</a:t>
            </a:r>
            <a:r>
              <a:rPr lang="en-US" sz="29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lang="en-US" sz="29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2500" dirty="0" err="1" smtClean="0">
                <a:solidFill>
                  <a:schemeClr val="bg1">
                    <a:lumMod val="50000"/>
                  </a:schemeClr>
                </a:solidFill>
              </a:rPr>
              <a:t>Cidade</a:t>
            </a:r>
            <a:r>
              <a:rPr lang="en-US" sz="2500" dirty="0" smtClean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2500" dirty="0">
                <a:solidFill>
                  <a:schemeClr val="bg1">
                    <a:lumMod val="50000"/>
                  </a:schemeClr>
                </a:solidFill>
              </a:rPr>
              <a:t>País</a:t>
            </a:r>
          </a:p>
          <a:p>
            <a:pPr algn="ctr"/>
            <a:r>
              <a:rPr lang="en-US" sz="2100" dirty="0" smtClean="0"/>
              <a:t>2010  - 2012</a:t>
            </a:r>
          </a:p>
          <a:p>
            <a:pPr algn="ctr"/>
            <a:endParaRPr lang="en-US" dirty="0" smtClean="0"/>
          </a:p>
          <a:p>
            <a:pPr algn="ctr"/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Lorem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ipsum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dolor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sit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amet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,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consectetur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adipiscing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 </a:t>
            </a:r>
            <a:r>
              <a:rPr lang="fr-FR" sz="2200" b="0" dirty="0" err="1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elit</a:t>
            </a:r>
            <a:r>
              <a:rPr lang="fr-FR" sz="2200" b="0" dirty="0">
                <a:solidFill>
                  <a:schemeClr val="bg1">
                    <a:lumMod val="65000"/>
                  </a:schemeClr>
                </a:solidFill>
                <a:latin typeface="Calibri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393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201</Words>
  <Application>Microsoft Office PowerPoint</Application>
  <PresentationFormat>A4 (210 x 297 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Vincent Doe Titulo do trabalho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mubashirali1@live.com</dc:creator>
  <cp:lastModifiedBy>PC</cp:lastModifiedBy>
  <cp:revision>34</cp:revision>
  <dcterms:created xsi:type="dcterms:W3CDTF">2016-05-24T08:17:30Z</dcterms:created>
  <dcterms:modified xsi:type="dcterms:W3CDTF">2019-01-23T19:23:46Z</dcterms:modified>
</cp:coreProperties>
</file>