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2E"/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98" d="100"/>
          <a:sy n="98" d="100"/>
        </p:scale>
        <p:origin x="1368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3060752" y="7417819"/>
            <a:ext cx="3797248" cy="248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072875" y="4345057"/>
            <a:ext cx="3785126" cy="30727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060752" y="0"/>
            <a:ext cx="3797248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-25731" y="0"/>
            <a:ext cx="3089189" cy="9906000"/>
          </a:xfrm>
          <a:prstGeom prst="rect">
            <a:avLst/>
          </a:prstGeom>
          <a:solidFill>
            <a:srgbClr val="FFF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248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126999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BAURICE DELAVINE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418833"/>
            <a:ext cx="1609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63553"/>
              </p:ext>
            </p:extLst>
          </p:nvPr>
        </p:nvGraphicFramePr>
        <p:xfrm>
          <a:off x="273051" y="2948610"/>
          <a:ext cx="245630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630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579850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53076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317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48449"/>
              </p:ext>
            </p:extLst>
          </p:nvPr>
        </p:nvGraphicFramePr>
        <p:xfrm>
          <a:off x="3632309" y="4853711"/>
          <a:ext cx="2977515" cy="22589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68953" y="6339911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QUALIFICAÇÕES </a:t>
            </a:r>
            <a:endParaRPr lang="fr-FR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PESSOAIS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58918"/>
              </p:ext>
            </p:extLst>
          </p:nvPr>
        </p:nvGraphicFramePr>
        <p:xfrm>
          <a:off x="268949" y="6944331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90770" y="8122538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QUALIFICAÇÕES </a:t>
            </a:r>
            <a:endParaRPr lang="fr-FR" sz="16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PROFISSIONAIS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41115"/>
              </p:ext>
            </p:extLst>
          </p:nvPr>
        </p:nvGraphicFramePr>
        <p:xfrm>
          <a:off x="290766" y="872591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9" y="779648"/>
            <a:ext cx="2420987" cy="1625438"/>
          </a:xfrm>
          <a:prstGeom prst="rect">
            <a:avLst/>
          </a:prstGeom>
        </p:spPr>
      </p:pic>
      <p:cxnSp>
        <p:nvCxnSpPr>
          <p:cNvPr id="147" name="Connecteur droit 146"/>
          <p:cNvCxnSpPr/>
          <p:nvPr/>
        </p:nvCxnSpPr>
        <p:spPr>
          <a:xfrm>
            <a:off x="3246863" y="679311"/>
            <a:ext cx="33629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340550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2300144" y="702921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527495" y="702923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754846" y="702921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300144" y="727541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527495" y="72754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754846" y="727541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300144" y="752761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2527495" y="752763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2754846" y="752761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2300144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527495" y="779584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2754846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1601243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1828594" y="703296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2055945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1601243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1828594" y="727917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2055945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1601243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1828594" y="753136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2055945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1601243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1828594" y="779957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2055945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2300144" y="88000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2527495" y="88001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2754846" y="88000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2300144" y="904629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2527495" y="90463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2754846" y="904629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2300144" y="92984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2527495" y="929852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2754846" y="92984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2300144" y="95667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2527495" y="956673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2754846" y="95667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1601243" y="88038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1828594" y="88038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2055945" y="88038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1601243" y="905002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1828594" y="905005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2055945" y="905002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1601243" y="93022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1828594" y="93022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2055945" y="93022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1601243" y="957043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1828594" y="957046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2055945" y="957043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ZoneTexte 291"/>
          <p:cNvSpPr txBox="1"/>
          <p:nvPr/>
        </p:nvSpPr>
        <p:spPr>
          <a:xfrm>
            <a:off x="273050" y="4564206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CONTATO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4902760"/>
            <a:ext cx="436142" cy="1248953"/>
          </a:xfrm>
          <a:prstGeom prst="rect">
            <a:avLst/>
          </a:prstGeom>
        </p:spPr>
      </p:pic>
      <p:sp>
        <p:nvSpPr>
          <p:cNvPr id="294" name="Rectangle 293"/>
          <p:cNvSpPr/>
          <p:nvPr/>
        </p:nvSpPr>
        <p:spPr>
          <a:xfrm>
            <a:off x="660813" y="5029206"/>
            <a:ext cx="166423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Lisboa</a:t>
            </a:r>
            <a:endParaRPr lang="fr-FR" sz="1100" dirty="0"/>
          </a:p>
        </p:txBody>
      </p:sp>
      <p:sp>
        <p:nvSpPr>
          <p:cNvPr id="295" name="Rectangle 294"/>
          <p:cNvSpPr/>
          <p:nvPr/>
        </p:nvSpPr>
        <p:spPr>
          <a:xfrm>
            <a:off x="660813" y="5315271"/>
            <a:ext cx="9685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100" dirty="0"/>
          </a:p>
        </p:txBody>
      </p:sp>
      <p:sp>
        <p:nvSpPr>
          <p:cNvPr id="296" name="Rectangle 295"/>
          <p:cNvSpPr/>
          <p:nvPr/>
        </p:nvSpPr>
        <p:spPr>
          <a:xfrm>
            <a:off x="660813" y="5565323"/>
            <a:ext cx="12442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100" dirty="0"/>
          </a:p>
        </p:txBody>
      </p:sp>
      <p:sp>
        <p:nvSpPr>
          <p:cNvPr id="297" name="Rectangle 296"/>
          <p:cNvSpPr/>
          <p:nvPr/>
        </p:nvSpPr>
        <p:spPr>
          <a:xfrm>
            <a:off x="651397" y="5815375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100" dirty="0"/>
          </a:p>
        </p:txBody>
      </p:sp>
      <p:sp>
        <p:nvSpPr>
          <p:cNvPr id="299" name="Dodécagone 298"/>
          <p:cNvSpPr/>
          <p:nvPr/>
        </p:nvSpPr>
        <p:spPr>
          <a:xfrm>
            <a:off x="3210777" y="6680004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1" name="ZoneTexte 300"/>
          <p:cNvSpPr txBox="1"/>
          <p:nvPr/>
        </p:nvSpPr>
        <p:spPr>
          <a:xfrm>
            <a:off x="3201846" y="7635413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302" name="Tableau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26421"/>
              </p:ext>
            </p:extLst>
          </p:nvPr>
        </p:nvGraphicFramePr>
        <p:xfrm>
          <a:off x="3201846" y="811821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3" name="Ellipse 302"/>
          <p:cNvSpPr/>
          <p:nvPr/>
        </p:nvSpPr>
        <p:spPr>
          <a:xfrm>
            <a:off x="5211224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Ellipse 303"/>
          <p:cNvSpPr/>
          <p:nvPr/>
        </p:nvSpPr>
        <p:spPr>
          <a:xfrm>
            <a:off x="5438575" y="819242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Ellipse 304"/>
          <p:cNvSpPr/>
          <p:nvPr/>
        </p:nvSpPr>
        <p:spPr>
          <a:xfrm>
            <a:off x="5665926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Ellipse 305"/>
          <p:cNvSpPr/>
          <p:nvPr/>
        </p:nvSpPr>
        <p:spPr>
          <a:xfrm>
            <a:off x="5211224" y="84385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Ellipse 306"/>
          <p:cNvSpPr/>
          <p:nvPr/>
        </p:nvSpPr>
        <p:spPr>
          <a:xfrm>
            <a:off x="5438575" y="843862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5665926" y="84385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Ellipse 308"/>
          <p:cNvSpPr/>
          <p:nvPr/>
        </p:nvSpPr>
        <p:spPr>
          <a:xfrm>
            <a:off x="5211224" y="86907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5438575" y="86908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Ellipse 310"/>
          <p:cNvSpPr/>
          <p:nvPr/>
        </p:nvSpPr>
        <p:spPr>
          <a:xfrm>
            <a:off x="5665926" y="86907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Ellipse 311"/>
          <p:cNvSpPr/>
          <p:nvPr/>
        </p:nvSpPr>
        <p:spPr>
          <a:xfrm>
            <a:off x="5211224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Ellipse 312"/>
          <p:cNvSpPr/>
          <p:nvPr/>
        </p:nvSpPr>
        <p:spPr>
          <a:xfrm>
            <a:off x="5438575" y="89590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Ellipse 313"/>
          <p:cNvSpPr/>
          <p:nvPr/>
        </p:nvSpPr>
        <p:spPr>
          <a:xfrm>
            <a:off x="5665926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Ellipse 314"/>
          <p:cNvSpPr/>
          <p:nvPr/>
        </p:nvSpPr>
        <p:spPr>
          <a:xfrm>
            <a:off x="4512323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Ellipse 315"/>
          <p:cNvSpPr/>
          <p:nvPr/>
        </p:nvSpPr>
        <p:spPr>
          <a:xfrm>
            <a:off x="4739674" y="819615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Ellipse 316"/>
          <p:cNvSpPr/>
          <p:nvPr/>
        </p:nvSpPr>
        <p:spPr>
          <a:xfrm>
            <a:off x="4967025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Ellipse 317"/>
          <p:cNvSpPr/>
          <p:nvPr/>
        </p:nvSpPr>
        <p:spPr>
          <a:xfrm>
            <a:off x="4512323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Ellipse 318"/>
          <p:cNvSpPr/>
          <p:nvPr/>
        </p:nvSpPr>
        <p:spPr>
          <a:xfrm>
            <a:off x="4739674" y="84423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Ellipse 319"/>
          <p:cNvSpPr/>
          <p:nvPr/>
        </p:nvSpPr>
        <p:spPr>
          <a:xfrm>
            <a:off x="4967025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>
            <a:off x="4512323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>
            <a:off x="4739674" y="86945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Ellipse 322"/>
          <p:cNvSpPr/>
          <p:nvPr/>
        </p:nvSpPr>
        <p:spPr>
          <a:xfrm>
            <a:off x="4967025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Ellipse 323"/>
          <p:cNvSpPr/>
          <p:nvPr/>
        </p:nvSpPr>
        <p:spPr>
          <a:xfrm>
            <a:off x="4512323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Ellipse 324"/>
          <p:cNvSpPr/>
          <p:nvPr/>
        </p:nvSpPr>
        <p:spPr>
          <a:xfrm>
            <a:off x="4739674" y="896275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4967025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7" name="Connecteur droit 326"/>
          <p:cNvCxnSpPr/>
          <p:nvPr/>
        </p:nvCxnSpPr>
        <p:spPr>
          <a:xfrm>
            <a:off x="3264273" y="7973967"/>
            <a:ext cx="3405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254</Words>
  <Application>Microsoft Office PowerPoint</Application>
  <PresentationFormat>A4 (210 x 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2016-07-29T13:47:43Z</dcterms:created>
  <dcterms:modified xsi:type="dcterms:W3CDTF">2019-01-17T21:59:28Z</dcterms:modified>
</cp:coreProperties>
</file>